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439" autoAdjust="0"/>
  </p:normalViewPr>
  <p:slideViewPr>
    <p:cSldViewPr>
      <p:cViewPr varScale="1">
        <p:scale>
          <a:sx n="23" d="100"/>
          <a:sy n="23" d="100"/>
        </p:scale>
        <p:origin x="2178" y="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9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8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7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7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5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7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2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6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9F586671-EE30-4F1C-80F1-13E5A321616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054F1202-CC11-43ED-8447-54634696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5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1064240" y="-914400"/>
            <a:ext cx="0" cy="3474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2918400" y="-914400"/>
            <a:ext cx="0" cy="3474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4DBD88F-71D1-49B1-A321-A667B9C4239B}"/>
              </a:ext>
            </a:extLst>
          </p:cNvPr>
          <p:cNvSpPr/>
          <p:nvPr userDrawn="1"/>
        </p:nvSpPr>
        <p:spPr>
          <a:xfrm>
            <a:off x="0" y="0"/>
            <a:ext cx="43891200" cy="5327374"/>
          </a:xfrm>
          <a:prstGeom prst="rect">
            <a:avLst/>
          </a:prstGeom>
          <a:gradFill flip="none" rotWithShape="1">
            <a:gsLst>
              <a:gs pos="0">
                <a:srgbClr val="C8102E"/>
              </a:gs>
              <a:gs pos="100000">
                <a:srgbClr val="640817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D84534-C7FB-4D88-9CE4-44BC043DBD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660" y="1330318"/>
            <a:ext cx="7841780" cy="29517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959317-F445-435C-8643-46DD4B8A842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25" y="29649422"/>
            <a:ext cx="2767590" cy="24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0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9">
            <a:extLst>
              <a:ext uri="{FF2B5EF4-FFF2-40B4-BE49-F238E27FC236}">
                <a16:creationId xmlns:a16="http://schemas.microsoft.com/office/drawing/2014/main" id="{12662523-50BC-4F68-89F3-216D1173D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4991" y="691764"/>
            <a:ext cx="13393973" cy="20514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l"/>
            <a:r>
              <a:rPr lang="en-US" dirty="0"/>
              <a:t>Title of the Poster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1A5F13EC-5D7B-4966-97B9-455551156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4991" y="2743200"/>
            <a:ext cx="15409876" cy="20514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 algn="l"/>
            <a:r>
              <a:rPr lang="en-US" sz="5760" dirty="0"/>
              <a:t>Presenter Name, Credentials</a:t>
            </a:r>
          </a:p>
          <a:p>
            <a:pPr lvl="0" algn="l"/>
            <a:r>
              <a:rPr lang="en-US" sz="5760" dirty="0"/>
              <a:t>Faculty mentor’s name, Credentials</a:t>
            </a:r>
          </a:p>
        </p:txBody>
      </p:sp>
    </p:spTree>
    <p:extLst>
      <p:ext uri="{BB962C8B-B14F-4D97-AF65-F5344CB8AC3E}">
        <p14:creationId xmlns:p14="http://schemas.microsoft.com/office/powerpoint/2010/main" val="361879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Title of the Poster</vt:lpstr>
    </vt:vector>
  </TitlesOfParts>
  <Company>vh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</dc:creator>
  <cp:lastModifiedBy>Vyas, Anita</cp:lastModifiedBy>
  <cp:revision>11</cp:revision>
  <dcterms:created xsi:type="dcterms:W3CDTF">2012-07-13T00:25:18Z</dcterms:created>
  <dcterms:modified xsi:type="dcterms:W3CDTF">2018-09-19T16:27:35Z</dcterms:modified>
</cp:coreProperties>
</file>