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71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12358-2302-444F-BC22-B7F5411B34E8}" type="datetimeFigureOut">
              <a:rPr lang="en-US" smtClean="0"/>
              <a:t>7/5/2019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C4CD46-74F4-49EC-8F2E-6AD93A698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0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DEAAA9-0EE5-934C-9C20-626122D254F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7221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DEAAA9-0EE5-934C-9C20-626122D254F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4994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DEAAA9-0EE5-934C-9C20-626122D254F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7288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DEAAA9-0EE5-934C-9C20-626122D254F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3156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DEAAA9-0EE5-934C-9C20-626122D254F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2522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DEAAA9-0EE5-934C-9C20-626122D254F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29032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effectLst/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DEAAA9-0EE5-934C-9C20-626122D254F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96575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effectLst/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DEAAA9-0EE5-934C-9C20-626122D254F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09384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effectLst/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DEAAA9-0EE5-934C-9C20-626122D254F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2623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878" y="6373415"/>
            <a:ext cx="4035560" cy="292609"/>
          </a:xfrm>
          <a:prstGeom prst="rect">
            <a:avLst/>
          </a:prstGeom>
        </p:spPr>
      </p:pic>
      <p:pic>
        <p:nvPicPr>
          <p:cNvPr id="3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7C654FA-EB6C-44B6-A988-980B87AB6E5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74833" y="264851"/>
            <a:ext cx="3807651" cy="151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965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08F8152-EBFA-436C-9136-F497DD26068D}" type="datetime1">
              <a:rPr lang="en-US" smtClean="0"/>
              <a:t>7/5/2019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E8D36EC-2BC4-4A25-9282-841E40183D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32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95700" y="6356351"/>
            <a:ext cx="2057400" cy="365125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fld id="{5DA359F6-BBD8-4984-BD5F-FAAAABA54B3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7/5/2019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35000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350"/>
            </a:lvl1pPr>
          </a:lstStyle>
          <a:p>
            <a:pPr algn="l"/>
            <a:fld id="{0A8E9E71-EE66-4C7C-971E-FC02E2B4BB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algn="l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232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73"/>
          <p:cNvSpPr/>
          <p:nvPr userDrawn="1"/>
        </p:nvSpPr>
        <p:spPr>
          <a:xfrm>
            <a:off x="1" y="1"/>
            <a:ext cx="9144000" cy="1181437"/>
          </a:xfrm>
          <a:prstGeom prst="rect">
            <a:avLst/>
          </a:prstGeom>
          <a:solidFill>
            <a:srgbClr val="C8102E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94" name="Shape 94"/>
          <p:cNvSpPr>
            <a:spLocks noGrp="1"/>
          </p:cNvSpPr>
          <p:nvPr>
            <p:ph type="title"/>
          </p:nvPr>
        </p:nvSpPr>
        <p:spPr>
          <a:xfrm>
            <a:off x="628650" y="6269"/>
            <a:ext cx="7886700" cy="1175169"/>
          </a:xfrm>
          <a:prstGeom prst="rect">
            <a:avLst/>
          </a:prstGeo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95" name="Shape 95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96" name="Shape 96"/>
          <p:cNvSpPr>
            <a:spLocks noGrp="1"/>
          </p:cNvSpPr>
          <p:nvPr>
            <p:ph type="sldNum" sz="quarter" idx="2"/>
          </p:nvPr>
        </p:nvSpPr>
        <p:spPr>
          <a:xfrm>
            <a:off x="4440010" y="6404293"/>
            <a:ext cx="263980" cy="269239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55" b="50929"/>
          <a:stretch>
            <a:fillRect/>
          </a:stretch>
        </p:blipFill>
        <p:spPr>
          <a:xfrm>
            <a:off x="7641030" y="6451394"/>
            <a:ext cx="1057520" cy="1750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034" y="6451395"/>
            <a:ext cx="3105497" cy="22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047670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34"/>
          <p:cNvSpPr/>
          <p:nvPr userDrawn="1"/>
        </p:nvSpPr>
        <p:spPr>
          <a:xfrm>
            <a:off x="1" y="2"/>
            <a:ext cx="9144000" cy="1181437"/>
          </a:xfrm>
          <a:prstGeom prst="rect">
            <a:avLst/>
          </a:prstGeom>
          <a:solidFill>
            <a:srgbClr val="C8102E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55" b="50929"/>
          <a:stretch/>
        </p:blipFill>
        <p:spPr>
          <a:xfrm>
            <a:off x="7719907" y="6432285"/>
            <a:ext cx="1257946" cy="208212"/>
          </a:xfrm>
          <a:prstGeom prst="rect">
            <a:avLst/>
          </a:prstGeom>
        </p:spPr>
      </p:pic>
      <p:grpSp>
        <p:nvGrpSpPr>
          <p:cNvPr id="7" name="Group 6"/>
          <p:cNvGrpSpPr/>
          <p:nvPr userDrawn="1"/>
        </p:nvGrpSpPr>
        <p:grpSpPr>
          <a:xfrm>
            <a:off x="1" y="6432285"/>
            <a:ext cx="3183653" cy="645433"/>
            <a:chOff x="815590" y="5658565"/>
            <a:chExt cx="3183653" cy="645433"/>
          </a:xfrm>
        </p:grpSpPr>
        <p:sp>
          <p:nvSpPr>
            <p:cNvPr id="6" name="Shape 134"/>
            <p:cNvSpPr/>
            <p:nvPr userDrawn="1"/>
          </p:nvSpPr>
          <p:spPr>
            <a:xfrm>
              <a:off x="815590" y="5658565"/>
              <a:ext cx="3183653" cy="430735"/>
            </a:xfrm>
            <a:prstGeom prst="rect">
              <a:avLst/>
            </a:prstGeom>
            <a:solidFill>
              <a:srgbClr val="C8102E"/>
            </a:solidFill>
            <a:ln w="12700"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lIns="45718" tIns="45718" rIns="45718" bIns="45718" anchor="ctr"/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 sz="1800" dirty="0"/>
            </a:p>
          </p:txBody>
        </p:sp>
        <p:sp>
          <p:nvSpPr>
            <p:cNvPr id="5" name="Rectangle 4"/>
            <p:cNvSpPr/>
            <p:nvPr userDrawn="1"/>
          </p:nvSpPr>
          <p:spPr>
            <a:xfrm>
              <a:off x="815590" y="5658565"/>
              <a:ext cx="3183653" cy="6454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9000"/>
                </a:lnSpc>
                <a:spcAft>
                  <a:spcPts val="600"/>
                </a:spcAft>
              </a:pPr>
              <a:r>
                <a:rPr lang="en-US" kern="1400" dirty="0">
                  <a:solidFill>
                    <a:srgbClr val="FFF9D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Secure  Facilitate  Ensure</a:t>
              </a:r>
              <a:endParaRPr lang="en-US" sz="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19000"/>
                </a:lnSpc>
                <a:spcAft>
                  <a:spcPts val="600"/>
                </a:spcAft>
              </a:pPr>
              <a:r>
                <a:rPr lang="en-US" sz="800" kern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 </a:t>
              </a:r>
              <a:endParaRPr lang="en-US" sz="800" kern="14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Title 7">
            <a:extLst>
              <a:ext uri="{FF2B5EF4-FFF2-40B4-BE49-F238E27FC236}">
                <a16:creationId xmlns:a16="http://schemas.microsoft.com/office/drawing/2014/main" id="{033C5350-86BA-49FC-84F9-258D8D721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305800"/>
            <a:ext cx="8515350" cy="569839"/>
          </a:xfrm>
          <a:prstGeom prst="rect">
            <a:avLst/>
          </a:prstGeom>
        </p:spPr>
        <p:txBody>
          <a:bodyPr/>
          <a:lstStyle>
            <a:lvl1pPr algn="ctr">
              <a:defRPr sz="3200" b="1">
                <a:solidFill>
                  <a:srgbClr val="FFF9D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7ED3B149-2D8F-4557-9574-48908539D93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14325" y="1314449"/>
            <a:ext cx="8515350" cy="490313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97180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4_Custom Layou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/>
          <p:nvPr/>
        </p:nvSpPr>
        <p:spPr>
          <a:xfrm>
            <a:off x="1" y="2"/>
            <a:ext cx="9144000" cy="1181400"/>
          </a:xfrm>
          <a:prstGeom prst="rect">
            <a:avLst/>
          </a:prstGeom>
          <a:solidFill>
            <a:srgbClr val="C8102E"/>
          </a:solidFill>
          <a:ln>
            <a:noFill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" name="Google Shape;24;p6"/>
          <p:cNvPicPr preferRelativeResize="0"/>
          <p:nvPr/>
        </p:nvPicPr>
        <p:blipFill rotWithShape="1">
          <a:blip r:embed="rId2">
            <a:alphaModFix/>
          </a:blip>
          <a:srcRect t="7354" b="50930"/>
          <a:stretch/>
        </p:blipFill>
        <p:spPr>
          <a:xfrm>
            <a:off x="7719907" y="6432285"/>
            <a:ext cx="1257946" cy="20821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5" name="Google Shape;25;p6"/>
          <p:cNvGrpSpPr/>
          <p:nvPr/>
        </p:nvGrpSpPr>
        <p:grpSpPr>
          <a:xfrm>
            <a:off x="1" y="6432285"/>
            <a:ext cx="3183600" cy="645300"/>
            <a:chOff x="815590" y="5658565"/>
            <a:chExt cx="3183600" cy="645300"/>
          </a:xfrm>
        </p:grpSpPr>
        <p:sp>
          <p:nvSpPr>
            <p:cNvPr id="26" name="Google Shape;26;p6"/>
            <p:cNvSpPr/>
            <p:nvPr/>
          </p:nvSpPr>
          <p:spPr>
            <a:xfrm>
              <a:off x="815590" y="5658565"/>
              <a:ext cx="3183600" cy="430800"/>
            </a:xfrm>
            <a:prstGeom prst="rect">
              <a:avLst/>
            </a:prstGeom>
            <a:solidFill>
              <a:srgbClr val="C8102E"/>
            </a:solidFill>
            <a:ln>
              <a:noFill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27;p6"/>
            <p:cNvSpPr/>
            <p:nvPr/>
          </p:nvSpPr>
          <p:spPr>
            <a:xfrm>
              <a:off x="815590" y="5658565"/>
              <a:ext cx="3183600" cy="645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lnSpc>
                  <a:spcPct val="119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0" i="0" u="none" strike="noStrike" cap="none">
                  <a:solidFill>
                    <a:srgbClr val="FFF9D9"/>
                  </a:solidFill>
                  <a:latin typeface="Arial"/>
                  <a:ea typeface="Arial"/>
                  <a:cs typeface="Arial"/>
                  <a:sym typeface="Arial"/>
                </a:rPr>
                <a:t>Secure  Facilitate  Ensure</a:t>
              </a:r>
              <a:endParaRPr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l" rtl="0">
                <a:lnSpc>
                  <a:spcPct val="119000"/>
                </a:lnSpc>
                <a:spcBef>
                  <a:spcPts val="600"/>
                </a:spcBef>
                <a:spcAft>
                  <a:spcPts val="0"/>
                </a:spcAft>
                <a:buNone/>
              </a:pPr>
              <a:r>
                <a:rPr lang="en-US" sz="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 sz="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314325" y="305800"/>
            <a:ext cx="8515200" cy="56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9D9"/>
              </a:buClr>
              <a:buSzPts val="3200"/>
              <a:buFont typeface="Arial"/>
              <a:buNone/>
              <a:defRPr sz="3200" b="1" i="0" u="none" strike="noStrike" cap="none">
                <a:solidFill>
                  <a:srgbClr val="FFF9D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314325" y="1314449"/>
            <a:ext cx="8515200" cy="490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28334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ubTitle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52978"/>
            <a:ext cx="3279441" cy="13012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671" y="653286"/>
            <a:ext cx="2623408" cy="1061214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2144889"/>
            <a:ext cx="9144000" cy="2664178"/>
          </a:xfrm>
          <a:prstGeom prst="rect">
            <a:avLst/>
          </a:prstGeom>
          <a:solidFill>
            <a:srgbClr val="C810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31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34"/>
          <p:cNvSpPr/>
          <p:nvPr userDrawn="1"/>
        </p:nvSpPr>
        <p:spPr>
          <a:xfrm>
            <a:off x="1" y="2"/>
            <a:ext cx="9144000" cy="1181437"/>
          </a:xfrm>
          <a:prstGeom prst="rect">
            <a:avLst/>
          </a:prstGeom>
          <a:solidFill>
            <a:srgbClr val="C8102E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 sz="1800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55" b="50929"/>
          <a:stretch/>
        </p:blipFill>
        <p:spPr>
          <a:xfrm>
            <a:off x="7719907" y="6432285"/>
            <a:ext cx="1257946" cy="208212"/>
          </a:xfrm>
          <a:prstGeom prst="rect">
            <a:avLst/>
          </a:prstGeom>
        </p:spPr>
      </p:pic>
      <p:grpSp>
        <p:nvGrpSpPr>
          <p:cNvPr id="7" name="Group 6"/>
          <p:cNvGrpSpPr/>
          <p:nvPr userDrawn="1"/>
        </p:nvGrpSpPr>
        <p:grpSpPr>
          <a:xfrm>
            <a:off x="1" y="6432285"/>
            <a:ext cx="3183653" cy="645433"/>
            <a:chOff x="815590" y="5658565"/>
            <a:chExt cx="3183653" cy="645433"/>
          </a:xfrm>
        </p:grpSpPr>
        <p:sp>
          <p:nvSpPr>
            <p:cNvPr id="6" name="Shape 134"/>
            <p:cNvSpPr/>
            <p:nvPr userDrawn="1"/>
          </p:nvSpPr>
          <p:spPr>
            <a:xfrm>
              <a:off x="815590" y="5658565"/>
              <a:ext cx="3183653" cy="430735"/>
            </a:xfrm>
            <a:prstGeom prst="rect">
              <a:avLst/>
            </a:prstGeom>
            <a:solidFill>
              <a:srgbClr val="C8102E"/>
            </a:solidFill>
            <a:ln w="12700"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lIns="45718" tIns="45718" rIns="45718" bIns="45718" anchor="ctr"/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 sz="1800" dirty="0"/>
            </a:p>
          </p:txBody>
        </p:sp>
        <p:sp>
          <p:nvSpPr>
            <p:cNvPr id="5" name="Rectangle 4"/>
            <p:cNvSpPr/>
            <p:nvPr userDrawn="1"/>
          </p:nvSpPr>
          <p:spPr>
            <a:xfrm>
              <a:off x="815590" y="5658565"/>
              <a:ext cx="3183653" cy="6454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9000"/>
                </a:lnSpc>
                <a:spcAft>
                  <a:spcPts val="600"/>
                </a:spcAft>
              </a:pPr>
              <a:r>
                <a:rPr lang="en-US" kern="1400" dirty="0">
                  <a:solidFill>
                    <a:srgbClr val="FFF9D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Secure  Facilitate  Ensure</a:t>
              </a:r>
              <a:endParaRPr lang="en-US" sz="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19000"/>
                </a:lnSpc>
                <a:spcAft>
                  <a:spcPts val="600"/>
                </a:spcAft>
              </a:pPr>
              <a:r>
                <a:rPr lang="en-US" sz="800" kern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 </a:t>
              </a:r>
              <a:endParaRPr lang="en-US" sz="800" kern="14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1970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85"/>
          <p:cNvSpPr/>
          <p:nvPr userDrawn="1"/>
        </p:nvSpPr>
        <p:spPr>
          <a:xfrm>
            <a:off x="-1" y="2"/>
            <a:ext cx="9144001" cy="6837905"/>
          </a:xfrm>
          <a:prstGeom prst="rect">
            <a:avLst/>
          </a:prstGeom>
          <a:solidFill>
            <a:srgbClr val="C8102E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 sz="1800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605" y="6221871"/>
            <a:ext cx="3986792" cy="25298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235" y="1672836"/>
            <a:ext cx="2514605" cy="274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431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570978" y="3142208"/>
            <a:ext cx="7112562" cy="647700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>
                <a:solidFill>
                  <a:srgbClr val="00277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 descr="seal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84304" y="2811487"/>
            <a:ext cx="1600200" cy="1600200"/>
          </a:xfrm>
          <a:prstGeom prst="rect">
            <a:avLst/>
          </a:prstGeom>
          <a:ln>
            <a:noFill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570978" y="3801043"/>
            <a:ext cx="6400800" cy="0"/>
          </a:xfrm>
          <a:prstGeom prst="line">
            <a:avLst/>
          </a:prstGeom>
          <a:ln w="25400">
            <a:gradFill flip="none" rotWithShape="1">
              <a:gsLst>
                <a:gs pos="0">
                  <a:schemeClr val="accent1"/>
                </a:gs>
                <a:gs pos="50000">
                  <a:schemeClr val="accent1"/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8"/>
          <p:cNvSpPr txBox="1">
            <a:spLocks noChangeArrowheads="1"/>
          </p:cNvSpPr>
          <p:nvPr userDrawn="1"/>
        </p:nvSpPr>
        <p:spPr bwMode="auto">
          <a:xfrm>
            <a:off x="4216400" y="6611940"/>
            <a:ext cx="6858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fld id="{BA256B88-D73D-473C-BFFE-0874DED8989F}" type="slidenum">
              <a:rPr lang="en-US" sz="1100" smtClean="0">
                <a:solidFill>
                  <a:srgbClr val="7F7F7F"/>
                </a:solidFill>
                <a:latin typeface="Calibri" pitchFamily="34" charset="0"/>
              </a:rPr>
              <a:pPr algn="ctr" eaLnBrk="1" hangingPunct="1">
                <a:defRPr/>
              </a:pPr>
              <a:t>‹#›</a:t>
            </a:fld>
            <a:endParaRPr lang="en-US" sz="11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4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Picture1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246" y="119742"/>
            <a:ext cx="18526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12"/>
          <p:cNvCxnSpPr/>
          <p:nvPr userDrawn="1"/>
        </p:nvCxnSpPr>
        <p:spPr>
          <a:xfrm>
            <a:off x="2674649" y="865870"/>
            <a:ext cx="6245475" cy="0"/>
          </a:xfrm>
          <a:prstGeom prst="line">
            <a:avLst/>
          </a:prstGeom>
          <a:ln w="25400" cmpd="sng"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50000">
                  <a:schemeClr val="accent1">
                    <a:lumMod val="60000"/>
                    <a:lumOff val="40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8"/>
          <p:cNvSpPr txBox="1">
            <a:spLocks noChangeArrowheads="1"/>
          </p:cNvSpPr>
          <p:nvPr userDrawn="1"/>
        </p:nvSpPr>
        <p:spPr bwMode="auto">
          <a:xfrm>
            <a:off x="4216400" y="6611945"/>
            <a:ext cx="685800" cy="26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04" tIns="45653" rIns="91304" bIns="45653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3059" eaLnBrk="1" hangingPunct="1">
              <a:defRPr/>
            </a:pPr>
            <a:fld id="{BA256B88-D73D-473C-BFFE-0874DED8989F}" type="slidenum">
              <a:rPr lang="en-US" sz="1100" smtClean="0">
                <a:solidFill>
                  <a:srgbClr val="7F7F7F"/>
                </a:solidFill>
                <a:latin typeface="Calibri" pitchFamily="34" charset="0"/>
              </a:rPr>
              <a:pPr algn="ctr" defTabSz="913059" eaLnBrk="1" hangingPunct="1">
                <a:defRPr/>
              </a:pPr>
              <a:t>‹#›</a:t>
            </a:fld>
            <a:endParaRPr lang="en-US" sz="1100" dirty="0" smtClean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 userDrawn="1">
            <p:ph type="title"/>
          </p:nvPr>
        </p:nvSpPr>
        <p:spPr>
          <a:xfrm>
            <a:off x="102298" y="114300"/>
            <a:ext cx="7112562" cy="647700"/>
          </a:xfrm>
          <a:prstGeom prst="rect">
            <a:avLst/>
          </a:prstGeom>
        </p:spPr>
        <p:txBody>
          <a:bodyPr lIns="91304" tIns="45653" rIns="91304" bIns="45653" anchor="ctr" anchorCtr="0"/>
          <a:lstStyle>
            <a:lvl1pPr algn="l">
              <a:defRPr sz="2000">
                <a:solidFill>
                  <a:srgbClr val="00277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82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34"/>
          <p:cNvSpPr/>
          <p:nvPr userDrawn="1"/>
        </p:nvSpPr>
        <p:spPr>
          <a:xfrm>
            <a:off x="1" y="2"/>
            <a:ext cx="9144000" cy="1181437"/>
          </a:xfrm>
          <a:prstGeom prst="rect">
            <a:avLst/>
          </a:prstGeom>
          <a:solidFill>
            <a:srgbClr val="C8102E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 sz="1800" b="1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19907" y="6432285"/>
            <a:ext cx="1257946" cy="208212"/>
          </a:xfrm>
          <a:prstGeom prst="rect">
            <a:avLst/>
          </a:prstGeom>
        </p:spPr>
      </p:pic>
      <p:grpSp>
        <p:nvGrpSpPr>
          <p:cNvPr id="7" name="Group 6"/>
          <p:cNvGrpSpPr/>
          <p:nvPr userDrawn="1"/>
        </p:nvGrpSpPr>
        <p:grpSpPr>
          <a:xfrm>
            <a:off x="1" y="6432285"/>
            <a:ext cx="3183653" cy="645433"/>
            <a:chOff x="815590" y="5658565"/>
            <a:chExt cx="3183653" cy="645433"/>
          </a:xfrm>
        </p:grpSpPr>
        <p:sp>
          <p:nvSpPr>
            <p:cNvPr id="6" name="Shape 134"/>
            <p:cNvSpPr/>
            <p:nvPr userDrawn="1"/>
          </p:nvSpPr>
          <p:spPr>
            <a:xfrm>
              <a:off x="815590" y="5658565"/>
              <a:ext cx="3183653" cy="430735"/>
            </a:xfrm>
            <a:prstGeom prst="rect">
              <a:avLst/>
            </a:prstGeom>
            <a:solidFill>
              <a:srgbClr val="C8102E"/>
            </a:solidFill>
            <a:ln w="12700"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lIns="45718" tIns="45718" rIns="45718" bIns="45718" anchor="ctr"/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 sz="1800" dirty="0"/>
            </a:p>
          </p:txBody>
        </p:sp>
        <p:sp>
          <p:nvSpPr>
            <p:cNvPr id="5" name="Rectangle 4"/>
            <p:cNvSpPr/>
            <p:nvPr userDrawn="1"/>
          </p:nvSpPr>
          <p:spPr>
            <a:xfrm>
              <a:off x="815590" y="5658565"/>
              <a:ext cx="3183653" cy="6454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9000"/>
                </a:lnSpc>
                <a:spcAft>
                  <a:spcPts val="600"/>
                </a:spcAft>
              </a:pPr>
              <a:r>
                <a:rPr lang="en-US" kern="1400" dirty="0">
                  <a:solidFill>
                    <a:srgbClr val="FFF9D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Secure  Facilitate  Ensure</a:t>
              </a:r>
              <a:endParaRPr lang="en-US" sz="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19000"/>
                </a:lnSpc>
                <a:spcAft>
                  <a:spcPts val="600"/>
                </a:spcAft>
              </a:pPr>
              <a:r>
                <a:rPr lang="en-US" sz="800" kern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 </a:t>
              </a:r>
              <a:endParaRPr lang="en-US" sz="800" kern="14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0" name="Title 9">
            <a:extLst>
              <a:ext uri="{FF2B5EF4-FFF2-40B4-BE49-F238E27FC236}">
                <a16:creationId xmlns:a16="http://schemas.microsoft.com/office/drawing/2014/main" id="{7E8F2A30-6C88-7D4F-930F-F4C4A7A6B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182563"/>
            <a:ext cx="7886700" cy="816314"/>
          </a:xfrm>
          <a:prstGeom prst="rect">
            <a:avLst/>
          </a:prstGeom>
        </p:spPr>
        <p:txBody>
          <a:bodyPr anchor="ctr"/>
          <a:lstStyle>
            <a:lvl1pPr algn="ctr">
              <a:defRPr sz="4000" b="1">
                <a:solidFill>
                  <a:srgbClr val="FFF9D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D158E604-2367-CE44-B9BB-2551538CF79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35000" y="1685365"/>
            <a:ext cx="7989047" cy="428512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07266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34"/>
          <p:cNvSpPr/>
          <p:nvPr userDrawn="1"/>
        </p:nvSpPr>
        <p:spPr>
          <a:xfrm>
            <a:off x="1" y="2"/>
            <a:ext cx="9144000" cy="1181437"/>
          </a:xfrm>
          <a:prstGeom prst="rect">
            <a:avLst/>
          </a:prstGeom>
          <a:solidFill>
            <a:srgbClr val="C8102E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 sz="1800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19907" y="6432285"/>
            <a:ext cx="1257946" cy="208212"/>
          </a:xfrm>
          <a:prstGeom prst="rect">
            <a:avLst/>
          </a:prstGeom>
        </p:spPr>
      </p:pic>
      <p:grpSp>
        <p:nvGrpSpPr>
          <p:cNvPr id="7" name="Group 6"/>
          <p:cNvGrpSpPr/>
          <p:nvPr userDrawn="1"/>
        </p:nvGrpSpPr>
        <p:grpSpPr>
          <a:xfrm>
            <a:off x="1" y="6432285"/>
            <a:ext cx="3183653" cy="645433"/>
            <a:chOff x="815590" y="5658565"/>
            <a:chExt cx="3183653" cy="645433"/>
          </a:xfrm>
        </p:grpSpPr>
        <p:sp>
          <p:nvSpPr>
            <p:cNvPr id="6" name="Shape 134"/>
            <p:cNvSpPr/>
            <p:nvPr userDrawn="1"/>
          </p:nvSpPr>
          <p:spPr>
            <a:xfrm>
              <a:off x="815590" y="5658565"/>
              <a:ext cx="3183653" cy="430735"/>
            </a:xfrm>
            <a:prstGeom prst="rect">
              <a:avLst/>
            </a:prstGeom>
            <a:solidFill>
              <a:srgbClr val="C8102E"/>
            </a:solidFill>
            <a:ln w="12700"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lIns="45718" tIns="45718" rIns="45718" bIns="45718" anchor="ctr"/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 sz="1800" dirty="0"/>
            </a:p>
          </p:txBody>
        </p:sp>
        <p:sp>
          <p:nvSpPr>
            <p:cNvPr id="5" name="Rectangle 4"/>
            <p:cNvSpPr/>
            <p:nvPr userDrawn="1"/>
          </p:nvSpPr>
          <p:spPr>
            <a:xfrm>
              <a:off x="815590" y="5658565"/>
              <a:ext cx="3183653" cy="6454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9000"/>
                </a:lnSpc>
                <a:spcAft>
                  <a:spcPts val="600"/>
                </a:spcAft>
              </a:pPr>
              <a:r>
                <a:rPr lang="en-US" kern="1400" dirty="0">
                  <a:solidFill>
                    <a:srgbClr val="FFF9D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Secure  Facilitate  Ensure</a:t>
              </a:r>
              <a:endParaRPr lang="en-US" sz="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19000"/>
                </a:lnSpc>
                <a:spcAft>
                  <a:spcPts val="600"/>
                </a:spcAft>
              </a:pPr>
              <a:r>
                <a:rPr lang="en-US" sz="800" kern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 </a:t>
              </a:r>
              <a:endParaRPr lang="en-US" sz="800" kern="14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D9FBF7D-A865-9140-8760-ACD33290A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CB12E30-AEFC-5F48-A417-F4A1ACDC1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46498"/>
          </a:xfrm>
          <a:prstGeom prst="rect">
            <a:avLst/>
          </a:prstGeom>
        </p:spPr>
        <p:txBody>
          <a:bodyPr/>
          <a:lstStyle>
            <a:lvl1pPr>
              <a:defRPr b="1" i="0">
                <a:solidFill>
                  <a:srgbClr val="FFF9D9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0601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34"/>
          <p:cNvSpPr/>
          <p:nvPr userDrawn="1"/>
        </p:nvSpPr>
        <p:spPr>
          <a:xfrm>
            <a:off x="1" y="2"/>
            <a:ext cx="9144000" cy="1181437"/>
          </a:xfrm>
          <a:prstGeom prst="rect">
            <a:avLst/>
          </a:prstGeom>
          <a:solidFill>
            <a:srgbClr val="C8102E"/>
          </a:solidFill>
          <a:ln w="12700">
            <a:miter lim="400000"/>
          </a:ln>
          <a:effectLst>
            <a:outerShdw blurRad="50800" dist="38100" dir="2700000" rotWithShape="0">
              <a:srgbClr val="000000">
                <a:alpha val="40000"/>
              </a:srgbClr>
            </a:outerShdw>
          </a:effectLst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 sz="1800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55" b="50929"/>
          <a:stretch/>
        </p:blipFill>
        <p:spPr>
          <a:xfrm>
            <a:off x="7719907" y="6432285"/>
            <a:ext cx="1257946" cy="208212"/>
          </a:xfrm>
          <a:prstGeom prst="rect">
            <a:avLst/>
          </a:prstGeom>
        </p:spPr>
      </p:pic>
      <p:grpSp>
        <p:nvGrpSpPr>
          <p:cNvPr id="7" name="Group 6"/>
          <p:cNvGrpSpPr/>
          <p:nvPr userDrawn="1"/>
        </p:nvGrpSpPr>
        <p:grpSpPr>
          <a:xfrm>
            <a:off x="1" y="6432285"/>
            <a:ext cx="3183653" cy="645433"/>
            <a:chOff x="815590" y="5658565"/>
            <a:chExt cx="3183653" cy="645433"/>
          </a:xfrm>
        </p:grpSpPr>
        <p:sp>
          <p:nvSpPr>
            <p:cNvPr id="6" name="Shape 134"/>
            <p:cNvSpPr/>
            <p:nvPr userDrawn="1"/>
          </p:nvSpPr>
          <p:spPr>
            <a:xfrm>
              <a:off x="815590" y="5658565"/>
              <a:ext cx="3183653" cy="430735"/>
            </a:xfrm>
            <a:prstGeom prst="rect">
              <a:avLst/>
            </a:prstGeom>
            <a:solidFill>
              <a:srgbClr val="C8102E"/>
            </a:solidFill>
            <a:ln w="12700">
              <a:miter lim="400000"/>
            </a:ln>
            <a:effectLst>
              <a:outerShdw blurRad="50800" dist="38100" dir="2700000" rotWithShape="0">
                <a:srgbClr val="000000">
                  <a:alpha val="40000"/>
                </a:srgbClr>
              </a:outerShdw>
            </a:effectLst>
          </p:spPr>
          <p:txBody>
            <a:bodyPr lIns="45718" tIns="45718" rIns="45718" bIns="45718" anchor="ctr"/>
            <a:lstStyle/>
            <a:p>
              <a:pPr algn="ctr">
                <a:defRPr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 sz="1800" dirty="0"/>
            </a:p>
          </p:txBody>
        </p:sp>
        <p:sp>
          <p:nvSpPr>
            <p:cNvPr id="5" name="Rectangle 4"/>
            <p:cNvSpPr/>
            <p:nvPr userDrawn="1"/>
          </p:nvSpPr>
          <p:spPr>
            <a:xfrm>
              <a:off x="815590" y="5658565"/>
              <a:ext cx="3183653" cy="6454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9000"/>
                </a:lnSpc>
                <a:spcAft>
                  <a:spcPts val="600"/>
                </a:spcAft>
              </a:pPr>
              <a:r>
                <a:rPr lang="en-US" kern="1400" dirty="0">
                  <a:solidFill>
                    <a:srgbClr val="FFF9D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Secure  Facilitate  Ensure</a:t>
              </a:r>
              <a:endParaRPr lang="en-US" sz="800" kern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19000"/>
                </a:lnSpc>
                <a:spcAft>
                  <a:spcPts val="600"/>
                </a:spcAft>
              </a:pPr>
              <a:r>
                <a:rPr lang="en-US" sz="800" kern="14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 </a:t>
              </a:r>
              <a:endParaRPr lang="en-US" sz="800" kern="140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3554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6719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1561" y="2761527"/>
            <a:ext cx="73023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9D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Randy Capps, Ph.D.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9D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Migration Policy Institute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1561" y="5065256"/>
            <a:ext cx="73023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888B8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Project: Venezuela and Nicaragua: Regional Migration Crisis in the Making</a:t>
            </a:r>
          </a:p>
        </p:txBody>
      </p:sp>
    </p:spTree>
    <p:extLst>
      <p:ext uri="{BB962C8B-B14F-4D97-AF65-F5344CB8AC3E}">
        <p14:creationId xmlns:p14="http://schemas.microsoft.com/office/powerpoint/2010/main" val="296252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5158" y="268941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9D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Preliminary Findings: Entry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E7A8F2-BE96-0247-BFF2-55601312A539}"/>
              </a:ext>
            </a:extLst>
          </p:cNvPr>
          <p:cNvSpPr txBox="1">
            <a:spLocks/>
          </p:cNvSpPr>
          <p:nvPr/>
        </p:nvSpPr>
        <p:spPr>
          <a:xfrm>
            <a:off x="148856" y="1371600"/>
            <a:ext cx="8803758" cy="4944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defRPr>
            </a:lvl2pPr>
            <a:lvl3pPr marL="1234438" marR="0" indent="-320038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E7EC6E4-5091-4106-8AD6-138E580AABFB}"/>
              </a:ext>
            </a:extLst>
          </p:cNvPr>
          <p:cNvSpPr txBox="1"/>
          <p:nvPr/>
        </p:nvSpPr>
        <p:spPr>
          <a:xfrm>
            <a:off x="445834" y="1596857"/>
            <a:ext cx="8230333" cy="39087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Quito Process encourages regional loosening of entry requirements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Accept expired Venezuelan passports: Argentina, Chile, Colombia, Peru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Don’t require passports: Argentina, Brazil, Ecuador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Costa Rica to accept passports within a day of expiring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Some countries are attempting to impose stricter requirements: Chile, Ecuador, Peru, Trinidad &amp; Tobago</a:t>
            </a:r>
          </a:p>
        </p:txBody>
      </p:sp>
    </p:spTree>
    <p:extLst>
      <p:ext uri="{BB962C8B-B14F-4D97-AF65-F5344CB8AC3E}">
        <p14:creationId xmlns:p14="http://schemas.microsoft.com/office/powerpoint/2010/main" val="3379298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5158" y="268941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9D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Preliminary Findings: Legal Status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E7A8F2-BE96-0247-BFF2-55601312A539}"/>
              </a:ext>
            </a:extLst>
          </p:cNvPr>
          <p:cNvSpPr txBox="1">
            <a:spLocks/>
          </p:cNvSpPr>
          <p:nvPr/>
        </p:nvSpPr>
        <p:spPr>
          <a:xfrm>
            <a:off x="148856" y="1371600"/>
            <a:ext cx="8803758" cy="4944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defRPr>
            </a:lvl2pPr>
            <a:lvl3pPr marL="1234438" marR="0" indent="-320038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  <a:sym typeface="Calibri"/>
            </a:endParaRPr>
          </a:p>
        </p:txBody>
      </p:sp>
      <p:graphicFrame>
        <p:nvGraphicFramePr>
          <p:cNvPr id="58" name="Table 57">
            <a:extLst>
              <a:ext uri="{FF2B5EF4-FFF2-40B4-BE49-F238E27FC236}">
                <a16:creationId xmlns:a16="http://schemas.microsoft.com/office/drawing/2014/main" id="{1C23DC10-670E-49D2-80B9-D465A432B2B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2"/>
          <a:ext cx="9144000" cy="6857999"/>
        </p:xfrm>
        <a:graphic>
          <a:graphicData uri="http://schemas.openxmlformats.org/drawingml/2006/table">
            <a:tbl>
              <a:tblPr firstRow="1" firstCol="1" bandRow="1"/>
              <a:tblGrid>
                <a:gridCol w="1552087">
                  <a:extLst>
                    <a:ext uri="{9D8B030D-6E8A-4147-A177-3AD203B41FA5}">
                      <a16:colId xmlns:a16="http://schemas.microsoft.com/office/drawing/2014/main" val="3861804870"/>
                    </a:ext>
                  </a:extLst>
                </a:gridCol>
                <a:gridCol w="1089022">
                  <a:extLst>
                    <a:ext uri="{9D8B030D-6E8A-4147-A177-3AD203B41FA5}">
                      <a16:colId xmlns:a16="http://schemas.microsoft.com/office/drawing/2014/main" val="3115858941"/>
                    </a:ext>
                  </a:extLst>
                </a:gridCol>
                <a:gridCol w="943252">
                  <a:extLst>
                    <a:ext uri="{9D8B030D-6E8A-4147-A177-3AD203B41FA5}">
                      <a16:colId xmlns:a16="http://schemas.microsoft.com/office/drawing/2014/main" val="3079667993"/>
                    </a:ext>
                  </a:extLst>
                </a:gridCol>
                <a:gridCol w="1076417">
                  <a:extLst>
                    <a:ext uri="{9D8B030D-6E8A-4147-A177-3AD203B41FA5}">
                      <a16:colId xmlns:a16="http://schemas.microsoft.com/office/drawing/2014/main" val="2005005750"/>
                    </a:ext>
                  </a:extLst>
                </a:gridCol>
                <a:gridCol w="821185">
                  <a:extLst>
                    <a:ext uri="{9D8B030D-6E8A-4147-A177-3AD203B41FA5}">
                      <a16:colId xmlns:a16="http://schemas.microsoft.com/office/drawing/2014/main" val="3096085882"/>
                    </a:ext>
                  </a:extLst>
                </a:gridCol>
                <a:gridCol w="1131902">
                  <a:extLst>
                    <a:ext uri="{9D8B030D-6E8A-4147-A177-3AD203B41FA5}">
                      <a16:colId xmlns:a16="http://schemas.microsoft.com/office/drawing/2014/main" val="1114125309"/>
                    </a:ext>
                  </a:extLst>
                </a:gridCol>
                <a:gridCol w="1276165">
                  <a:extLst>
                    <a:ext uri="{9D8B030D-6E8A-4147-A177-3AD203B41FA5}">
                      <a16:colId xmlns:a16="http://schemas.microsoft.com/office/drawing/2014/main" val="2892619359"/>
                    </a:ext>
                  </a:extLst>
                </a:gridCol>
                <a:gridCol w="1253970">
                  <a:extLst>
                    <a:ext uri="{9D8B030D-6E8A-4147-A177-3AD203B41FA5}">
                      <a16:colId xmlns:a16="http://schemas.microsoft.com/office/drawing/2014/main" val="1689628206"/>
                    </a:ext>
                  </a:extLst>
                </a:gridCol>
              </a:tblGrid>
              <a:tr h="120785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Country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9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Requires Legal Entry?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9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Requires Passport?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9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Requires Certification of Clean Criminal History from Venezuela?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9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Cost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9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Pathway to Permanent Residency?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9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Number of Visa Recipients/</a:t>
                      </a:r>
                    </a:p>
                    <a:p>
                      <a:pPr algn="ctr"/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Status Holders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99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Percentage of Venezuelan Migrant Population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9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491627"/>
                  </a:ext>
                </a:extLst>
              </a:tr>
              <a:tr h="1273589">
                <a:tc>
                  <a:txBody>
                    <a:bodyPr/>
                    <a:lstStyle/>
                    <a:p>
                      <a:r>
                        <a:rPr lang="en-US" sz="1200" b="1" dirty="0">
                          <a:effectLst/>
                          <a:latin typeface="Arial" panose="020B0604020202020204" pitchFamily="34" charset="0"/>
                        </a:rPr>
                        <a:t>Colombia, Special Stay Permit (PEP)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Yes, unless registered with the RAMV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Yes, unless registered with the RAMV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No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Free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No, but government beginning to grant renewals for expired PEPs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CB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597,000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46%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2139210"/>
                  </a:ext>
                </a:extLst>
              </a:tr>
              <a:tr h="944221">
                <a:tc>
                  <a:txBody>
                    <a:bodyPr/>
                    <a:lstStyle/>
                    <a:p>
                      <a:r>
                        <a:rPr lang="en-US" sz="1200" b="1" dirty="0">
                          <a:effectLst/>
                          <a:latin typeface="Arial" panose="020B0604020202020204" pitchFamily="34" charset="0"/>
                        </a:rPr>
                        <a:t>Peru, Temporary Stay Permit (PTP)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Yes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Arial" panose="020B0604020202020204" pitchFamily="34" charset="0"/>
                        </a:rPr>
                        <a:t>No, but passport required for legal entry in most cases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No, certification comes from INTERPOL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USD 12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Yes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331,000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41%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9551383"/>
                  </a:ext>
                </a:extLst>
              </a:tr>
              <a:tr h="618601">
                <a:tc>
                  <a:txBody>
                    <a:bodyPr/>
                    <a:lstStyle/>
                    <a:p>
                      <a:r>
                        <a:rPr lang="en-US" sz="1200" b="1" dirty="0">
                          <a:effectLst/>
                          <a:latin typeface="Arial" panose="020B0604020202020204" pitchFamily="34" charset="0"/>
                        </a:rPr>
                        <a:t>Peru, Humanitarian Visa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Must apply outside Peru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Yes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Free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Yes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unknown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284022"/>
                  </a:ext>
                </a:extLst>
              </a:tr>
              <a:tr h="4634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</a:rPr>
                        <a:t>Ecuador, UNASUR Visa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Yes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Yes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Yes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USD 250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Yes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66,000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30%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7629226"/>
                  </a:ext>
                </a:extLst>
              </a:tr>
              <a:tr h="463480">
                <a:tc>
                  <a:txBody>
                    <a:bodyPr/>
                    <a:lstStyle/>
                    <a:p>
                      <a:r>
                        <a:rPr lang="en-US" sz="1200" b="1" dirty="0">
                          <a:effectLst/>
                          <a:latin typeface="Arial" panose="020B0604020202020204" pitchFamily="34" charset="0"/>
                        </a:rPr>
                        <a:t>Brazil, Temporary Residence Permit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No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No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No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Free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Yes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40,000 applications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24%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3664992"/>
                  </a:ext>
                </a:extLst>
              </a:tr>
              <a:tr h="618601">
                <a:tc>
                  <a:txBody>
                    <a:bodyPr/>
                    <a:lstStyle/>
                    <a:p>
                      <a:r>
                        <a:rPr lang="en-US" sz="1200" b="1" dirty="0">
                          <a:effectLst/>
                          <a:latin typeface="Arial" panose="020B0604020202020204" pitchFamily="34" charset="0"/>
                        </a:rPr>
                        <a:t>Chile, Democratic Responsibility Visa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Must apply outside Chile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Yes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Yes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USD 30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Yes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31,000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323078"/>
                  </a:ext>
                </a:extLst>
              </a:tr>
              <a:tr h="649573">
                <a:tc>
                  <a:txBody>
                    <a:bodyPr/>
                    <a:lstStyle/>
                    <a:p>
                      <a:r>
                        <a:rPr lang="en-US" sz="1200" b="1" dirty="0">
                          <a:effectLst/>
                          <a:latin typeface="Arial" panose="020B0604020202020204" pitchFamily="34" charset="0"/>
                        </a:rPr>
                        <a:t>Argentina, MERCOSUR Visa</a:t>
                      </a:r>
                      <a:endParaRPr lang="en-US" sz="1200" b="0" i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Yes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No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Yes, if lived there in past 3 years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USD 23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Yes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unknown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N/A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479449"/>
                  </a:ext>
                </a:extLst>
              </a:tr>
              <a:tr h="618601">
                <a:tc>
                  <a:txBody>
                    <a:bodyPr/>
                    <a:lstStyle/>
                    <a:p>
                      <a:r>
                        <a:rPr lang="en-US" sz="1200" b="1" dirty="0">
                          <a:effectLst/>
                          <a:latin typeface="Arial" panose="020B0604020202020204" pitchFamily="34" charset="0"/>
                        </a:rPr>
                        <a:t>Trinidad &amp; Tobago, 1-Year Permit</a:t>
                      </a:r>
                      <a:endParaRPr lang="en-US" sz="1200" b="1" i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No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Yes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No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Free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No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</a:rPr>
                        <a:t>~15,000 applications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38%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44859" marR="44859" marT="44859" marB="44859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2642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473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8941"/>
            <a:ext cx="91440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FFF9D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Preliminary Findings: Integration &amp; Constraints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E7A8F2-BE96-0247-BFF2-55601312A539}"/>
              </a:ext>
            </a:extLst>
          </p:cNvPr>
          <p:cNvSpPr txBox="1">
            <a:spLocks/>
          </p:cNvSpPr>
          <p:nvPr/>
        </p:nvSpPr>
        <p:spPr>
          <a:xfrm>
            <a:off x="148856" y="1371600"/>
            <a:ext cx="8803758" cy="4944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defRPr>
            </a:lvl2pPr>
            <a:lvl3pPr marL="1234438" marR="0" indent="-320038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  <a:sym typeface="Calibri"/>
              </a:rPr>
              <a:t>Colombia</a:t>
            </a:r>
          </a:p>
          <a:p>
            <a:pPr marL="723900" marR="0" lvl="1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  <a:sym typeface="Calibri"/>
              </a:rPr>
              <a:t>Education: Flexible on enrollment documents but can’t graduate without regular status/PEP</a:t>
            </a:r>
          </a:p>
          <a:p>
            <a:pPr marL="723900" marR="0" lvl="1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  <a:sym typeface="Calibri"/>
              </a:rPr>
              <a:t>Health Care: PEP holders can legally access health system, but still face barriers in practice due to capacity limitations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  <a:sym typeface="Calibri"/>
              </a:rPr>
              <a:t>Peru</a:t>
            </a:r>
          </a:p>
          <a:p>
            <a:pPr marL="723900" marR="0" lvl="1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  <a:sym typeface="Calibri"/>
              </a:rPr>
              <a:t>Regularization: Surge in migration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  <a:sym typeface="Calibri"/>
              </a:rPr>
              <a:t>processing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  <a:sym typeface="Calibri"/>
              </a:rPr>
              <a:t> led to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  <a:sym typeface="Calibri"/>
              </a:rPr>
              <a:t>effort to digitize applications</a:t>
            </a:r>
          </a:p>
          <a:p>
            <a:pPr marL="723900" marR="0" lvl="1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  <a:sym typeface="Calibri"/>
              </a:rPr>
              <a:t>Education: Creative ideas (e.g., conducting mass enrollment in Lima), but severe capacity issues, both in Education Ministry and in schools themselves</a:t>
            </a:r>
          </a:p>
          <a:p>
            <a:pPr marL="723900" marR="0" lvl="1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  <a:sym typeface="Calibri"/>
              </a:rPr>
              <a:t>Health Care: Laws/regulations prevent Venezuelan migrants with PTP from accessing state insurance system</a:t>
            </a:r>
          </a:p>
          <a:p>
            <a:pPr marL="723900" marR="0" lvl="1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483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8941"/>
            <a:ext cx="91440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FFF9D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Preliminary Findings: Integration &amp; Constraints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E7A8F2-BE96-0247-BFF2-55601312A539}"/>
              </a:ext>
            </a:extLst>
          </p:cNvPr>
          <p:cNvSpPr txBox="1">
            <a:spLocks/>
          </p:cNvSpPr>
          <p:nvPr/>
        </p:nvSpPr>
        <p:spPr>
          <a:xfrm>
            <a:off x="148856" y="1371600"/>
            <a:ext cx="8803758" cy="4944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defRPr>
            </a:lvl2pPr>
            <a:lvl3pPr marL="1234438" marR="0" indent="-320038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  <a:sym typeface="Calibri"/>
              </a:rPr>
              <a:t>Argentina</a:t>
            </a:r>
          </a:p>
          <a:p>
            <a:pPr marL="723900" marR="0" lvl="1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  <a:sym typeface="Calibri"/>
              </a:rPr>
              <a:t>Labor Market: National and provincial governments have signed agreements to allow migrants in health care professions to be matched with vacant positions in provinces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  <a:sym typeface="Calibri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  <a:sym typeface="Calibri"/>
              </a:rPr>
              <a:t>Brazil</a:t>
            </a:r>
          </a:p>
          <a:p>
            <a:pPr marL="723900" marR="0" lvl="1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  <a:sym typeface="Calibri"/>
              </a:rPr>
              <a:t>Labor Market: As part of “interiorization” program for Venezuelan migrants, some migrants with certain skills are matched with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  <a:sym typeface="Calibri"/>
              </a:rPr>
              <a:t>jobs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  <a:sym typeface="Calibri"/>
              </a:rPr>
              <a:t> in interior of country. Capacity constraints limit number of participants. </a:t>
            </a:r>
          </a:p>
        </p:txBody>
      </p:sp>
    </p:spTree>
    <p:extLst>
      <p:ext uri="{BB962C8B-B14F-4D97-AF65-F5344CB8AC3E}">
        <p14:creationId xmlns:p14="http://schemas.microsoft.com/office/powerpoint/2010/main" val="2710548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5158" y="268941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F9D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Deliverables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F9D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6461965-F067-48DC-8FDF-E5853AC5697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46512" y="1583247"/>
          <a:ext cx="8474917" cy="2520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6531">
                  <a:extLst>
                    <a:ext uri="{9D8B030D-6E8A-4147-A177-3AD203B41FA5}">
                      <a16:colId xmlns:a16="http://schemas.microsoft.com/office/drawing/2014/main" val="358707249"/>
                    </a:ext>
                  </a:extLst>
                </a:gridCol>
                <a:gridCol w="2761346">
                  <a:extLst>
                    <a:ext uri="{9D8B030D-6E8A-4147-A177-3AD203B41FA5}">
                      <a16:colId xmlns:a16="http://schemas.microsoft.com/office/drawing/2014/main" val="1655326829"/>
                    </a:ext>
                  </a:extLst>
                </a:gridCol>
                <a:gridCol w="1255366">
                  <a:extLst>
                    <a:ext uri="{9D8B030D-6E8A-4147-A177-3AD203B41FA5}">
                      <a16:colId xmlns:a16="http://schemas.microsoft.com/office/drawing/2014/main" val="2555035260"/>
                    </a:ext>
                  </a:extLst>
                </a:gridCol>
                <a:gridCol w="1558155">
                  <a:extLst>
                    <a:ext uri="{9D8B030D-6E8A-4147-A177-3AD203B41FA5}">
                      <a16:colId xmlns:a16="http://schemas.microsoft.com/office/drawing/2014/main" val="3739807425"/>
                    </a:ext>
                  </a:extLst>
                </a:gridCol>
                <a:gridCol w="1193519">
                  <a:extLst>
                    <a:ext uri="{9D8B030D-6E8A-4147-A177-3AD203B41FA5}">
                      <a16:colId xmlns:a16="http://schemas.microsoft.com/office/drawing/2014/main" val="2803519281"/>
                    </a:ext>
                  </a:extLst>
                </a:gridCol>
              </a:tblGrid>
              <a:tr h="71397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ID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128068" marR="128068" marT="0" marB="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effectLst/>
                        </a:rPr>
                        <a:t>Description</a:t>
                      </a:r>
                      <a:endParaRPr lang="en-US" sz="1900" dirty="0"/>
                    </a:p>
                  </a:txBody>
                  <a:tcPr marL="128068" marR="128068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>
                          <a:effectLst/>
                        </a:rPr>
                        <a:t>Type</a:t>
                      </a:r>
                      <a:endParaRPr lang="en-US" sz="1900" dirty="0"/>
                    </a:p>
                  </a:txBody>
                  <a:tcPr marL="128068" marR="12806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Due Date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128068" marR="12806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Status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128068" marR="128068" marT="0" marB="0"/>
                </a:tc>
                <a:extLst>
                  <a:ext uri="{0D108BD9-81ED-4DB2-BD59-A6C34878D82A}">
                    <a16:rowId xmlns:a16="http://schemas.microsoft.com/office/drawing/2014/main" val="1041550803"/>
                  </a:ext>
                </a:extLst>
              </a:tr>
              <a:tr h="7139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D.1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128068" marR="12806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Stakeholders Roundtable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128068" marR="12806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128068" marR="12806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8/19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128068" marR="12806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128068" marR="128068" marT="0" marB="0"/>
                </a:tc>
                <a:extLst>
                  <a:ext uri="{0D108BD9-81ED-4DB2-BD59-A6C34878D82A}">
                    <a16:rowId xmlns:a16="http://schemas.microsoft.com/office/drawing/2014/main" val="3841271216"/>
                  </a:ext>
                </a:extLst>
              </a:tr>
              <a:tr h="7139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D.2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128068" marR="12806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Final Report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128068" marR="12806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128068" marR="12806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10/19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128068" marR="12806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128068" marR="128068" marT="0" marB="0"/>
                </a:tc>
                <a:extLst>
                  <a:ext uri="{0D108BD9-81ED-4DB2-BD59-A6C34878D82A}">
                    <a16:rowId xmlns:a16="http://schemas.microsoft.com/office/drawing/2014/main" val="759241701"/>
                  </a:ext>
                </a:extLst>
              </a:tr>
              <a:tr h="37898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D.3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128068" marR="12806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Launch events (2)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128068" marR="12806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128068" marR="12806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10/19</a:t>
                      </a:r>
                      <a:endParaRPr lang="en-US" sz="2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128068" marR="128068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</a:endParaRPr>
                    </a:p>
                  </a:txBody>
                  <a:tcPr marL="128068" marR="128068" marT="0" marB="0"/>
                </a:tc>
                <a:extLst>
                  <a:ext uri="{0D108BD9-81ED-4DB2-BD59-A6C34878D82A}">
                    <a16:rowId xmlns:a16="http://schemas.microsoft.com/office/drawing/2014/main" val="36650775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501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5158" y="268941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9D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Performance Metrics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09F21F8-A42D-4B00-9BB8-D62A690E6E4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02486" y="1666651"/>
          <a:ext cx="3789504" cy="44176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6567">
                  <a:extLst>
                    <a:ext uri="{9D8B030D-6E8A-4147-A177-3AD203B41FA5}">
                      <a16:colId xmlns:a16="http://schemas.microsoft.com/office/drawing/2014/main" val="1661456337"/>
                    </a:ext>
                  </a:extLst>
                </a:gridCol>
                <a:gridCol w="1314689">
                  <a:extLst>
                    <a:ext uri="{9D8B030D-6E8A-4147-A177-3AD203B41FA5}">
                      <a16:colId xmlns:a16="http://schemas.microsoft.com/office/drawing/2014/main" val="3330350261"/>
                    </a:ext>
                  </a:extLst>
                </a:gridCol>
                <a:gridCol w="667588">
                  <a:extLst>
                    <a:ext uri="{9D8B030D-6E8A-4147-A177-3AD203B41FA5}">
                      <a16:colId xmlns:a16="http://schemas.microsoft.com/office/drawing/2014/main" val="3839356733"/>
                    </a:ext>
                  </a:extLst>
                </a:gridCol>
                <a:gridCol w="1270660">
                  <a:extLst>
                    <a:ext uri="{9D8B030D-6E8A-4147-A177-3AD203B41FA5}">
                      <a16:colId xmlns:a16="http://schemas.microsoft.com/office/drawing/2014/main" val="3231832517"/>
                    </a:ext>
                  </a:extLst>
                </a:gridCol>
              </a:tblGrid>
              <a:tr h="48194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Research and Innovation KPIs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Date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Means of verification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69323398"/>
                  </a:ext>
                </a:extLst>
              </a:tr>
              <a:tr h="1445822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u="none" strike="noStrike" dirty="0">
                          <a:effectLst/>
                        </a:rPr>
                        <a:t>KPI-RI-1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Stakeholders Roundtable successful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8/19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Key stakeholders represented. Discussion useful to Project Champion, stakeholders, and research team.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6046467"/>
                  </a:ext>
                </a:extLst>
              </a:tr>
              <a:tr h="874632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u="none" strike="noStrike" dirty="0">
                          <a:effectLst/>
                        </a:rPr>
                        <a:t>KPI-RI-2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Report on policy options provides innovative and forward-thinking ideas.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10/19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Report useful to USG, key stakeholders, and mentioned in press.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585811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1C69E5A-6028-41D7-8F34-D1E47093293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582758" y="1666651"/>
          <a:ext cx="4159389" cy="3213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991">
                  <a:extLst>
                    <a:ext uri="{9D8B030D-6E8A-4147-A177-3AD203B41FA5}">
                      <a16:colId xmlns:a16="http://schemas.microsoft.com/office/drawing/2014/main" val="3647888670"/>
                    </a:ext>
                  </a:extLst>
                </a:gridCol>
                <a:gridCol w="1556425">
                  <a:extLst>
                    <a:ext uri="{9D8B030D-6E8A-4147-A177-3AD203B41FA5}">
                      <a16:colId xmlns:a16="http://schemas.microsoft.com/office/drawing/2014/main" val="661097809"/>
                    </a:ext>
                  </a:extLst>
                </a:gridCol>
                <a:gridCol w="653901">
                  <a:extLst>
                    <a:ext uri="{9D8B030D-6E8A-4147-A177-3AD203B41FA5}">
                      <a16:colId xmlns:a16="http://schemas.microsoft.com/office/drawing/2014/main" val="48436178"/>
                    </a:ext>
                  </a:extLst>
                </a:gridCol>
                <a:gridCol w="1415072">
                  <a:extLst>
                    <a:ext uri="{9D8B030D-6E8A-4147-A177-3AD203B41FA5}">
                      <a16:colId xmlns:a16="http://schemas.microsoft.com/office/drawing/2014/main" val="1978690134"/>
                    </a:ext>
                  </a:extLst>
                </a:gridCol>
              </a:tblGrid>
              <a:tr h="485999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Dissemination KPIs (HSE, scientific community, public)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780" marR="17780" marT="1778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Date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780" marR="17780" marT="177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Means of verification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780" marR="17780" marT="17780" marB="0" anchor="ctr"/>
                </a:tc>
                <a:extLst>
                  <a:ext uri="{0D108BD9-81ED-4DB2-BD59-A6C34878D82A}">
                    <a16:rowId xmlns:a16="http://schemas.microsoft.com/office/drawing/2014/main" val="2584752220"/>
                  </a:ext>
                </a:extLst>
              </a:tr>
              <a:tr h="1143756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KPI-D-1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780" marR="17780" marT="1778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Launch events at MPI and U.S. Congress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17780" marR="17780" marT="177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10/19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17780" marR="17780" marT="177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Events held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17780" marR="17780" marT="17780" marB="0" anchor="ctr"/>
                </a:tc>
                <a:extLst>
                  <a:ext uri="{0D108BD9-81ED-4DB2-BD59-A6C34878D82A}">
                    <a16:rowId xmlns:a16="http://schemas.microsoft.com/office/drawing/2014/main" val="2016097692"/>
                  </a:ext>
                </a:extLst>
              </a:tr>
              <a:tr h="1320874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6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KPI-D-2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780" marR="17780" marT="1778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Media and social media outreach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17780" marR="17780" marT="177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10/19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17780" marR="17780" marT="1778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Media mentions, social media feedback, in region and in U.S.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17780" marR="17780" marT="17780" marB="0" anchor="ctr"/>
                </a:tc>
                <a:extLst>
                  <a:ext uri="{0D108BD9-81ED-4DB2-BD59-A6C34878D82A}">
                    <a16:rowId xmlns:a16="http://schemas.microsoft.com/office/drawing/2014/main" val="2683275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61084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03151"/>
            <a:ext cx="9144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Question and Answer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7C654FA-EB6C-44B6-A988-980B87AB6E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9849" y="134748"/>
            <a:ext cx="4135796" cy="1646659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61AD0F96-2D8E-4939-A563-FC4A3C5AF354}"/>
              </a:ext>
            </a:extLst>
          </p:cNvPr>
          <p:cNvSpPr txBox="1">
            <a:spLocks/>
          </p:cNvSpPr>
          <p:nvPr/>
        </p:nvSpPr>
        <p:spPr>
          <a:xfrm>
            <a:off x="0" y="2296625"/>
            <a:ext cx="9144000" cy="10410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4031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403152"/>
                </a:solidFill>
                <a:latin typeface="Gill Sans MT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403152"/>
                </a:solidFill>
                <a:latin typeface="Gill Sans MT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403152"/>
                </a:solidFill>
                <a:latin typeface="Gill Sans MT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403152"/>
                </a:solidFill>
                <a:latin typeface="Gill Sans MT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403152"/>
                </a:solidFill>
                <a:latin typeface="Gill Sans MT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403152"/>
                </a:solidFill>
                <a:latin typeface="Gill Sans MT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403152"/>
                </a:solidFill>
                <a:latin typeface="Gill Sans MT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403152"/>
                </a:solidFill>
                <a:latin typeface="Gill Sans MT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8064A2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 pitchFamily="34" charset="0"/>
                <a:ea typeface="+mj-ea"/>
                <a:cs typeface="+mj-cs"/>
              </a:rPr>
              <a:t>For more Information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68C0F8-AECD-49DA-9AFD-87B6082D5D86}"/>
              </a:ext>
            </a:extLst>
          </p:cNvPr>
          <p:cNvSpPr txBox="1">
            <a:spLocks noChangeArrowheads="1"/>
          </p:cNvSpPr>
          <p:nvPr/>
        </p:nvSpPr>
        <p:spPr>
          <a:xfrm>
            <a:off x="487290" y="3253615"/>
            <a:ext cx="8146346" cy="2199386"/>
          </a:xfrm>
          <a:prstGeom prst="rect">
            <a:avLst/>
          </a:prstGeom>
          <a:noFill/>
          <a:ln/>
        </p:spPr>
        <p:txBody>
          <a:bodyPr wrap="square" lIns="92075" tIns="46038" rIns="92075" bIns="46038" anchorCtr="1">
            <a:spAutoFit/>
          </a:bodyPr>
          <a:lstStyle/>
          <a:p>
            <a:pPr marL="0" marR="0" lvl="0" indent="0" algn="ctr" defTabSz="930275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/>
                <a:ea typeface="+mn-ea"/>
                <a:cs typeface="+mn-cs"/>
              </a:rPr>
              <a:t>Randy Capps, Jessica Bolter</a:t>
            </a:r>
          </a:p>
          <a:p>
            <a:pPr marL="0" marR="0" lvl="0" indent="0" algn="ctr" defTabSz="930275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ill Sans MT"/>
                <a:ea typeface="+mn-ea"/>
                <a:cs typeface="+mn-cs"/>
              </a:rPr>
              <a:t>Director of U.S. Research and Research Assistant, MPI</a:t>
            </a:r>
          </a:p>
          <a:p>
            <a:pPr marL="0" marR="0" lvl="0" indent="0" algn="ctr" defTabSz="930275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ctr" defTabSz="930275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rcapps@migrationpolicy.org</a:t>
            </a:r>
          </a:p>
          <a:p>
            <a:pPr marL="0" marR="0" lvl="0" indent="0" algn="ctr" defTabSz="930275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F79646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jbolter@migrationpolicy.org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A44AB2-38B2-46EF-B66F-6084696F71DE}"/>
              </a:ext>
            </a:extLst>
          </p:cNvPr>
          <p:cNvSpPr txBox="1"/>
          <p:nvPr/>
        </p:nvSpPr>
        <p:spPr>
          <a:xfrm>
            <a:off x="926347" y="5578175"/>
            <a:ext cx="71628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www.migrationpolicy.org</a:t>
            </a:r>
          </a:p>
        </p:txBody>
      </p:sp>
    </p:spTree>
    <p:extLst>
      <p:ext uri="{BB962C8B-B14F-4D97-AF65-F5344CB8AC3E}">
        <p14:creationId xmlns:p14="http://schemas.microsoft.com/office/powerpoint/2010/main" val="1249909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5158" y="268941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9D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Annual Meeting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2686" y="1516743"/>
            <a:ext cx="8040914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Venezuela and Nicaragua: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Regional Migration Crises in the Making</a:t>
            </a:r>
            <a:endParaRPr kumimoji="0" lang="en-US" sz="3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Andrew Selee (PI), Randy Capps (Co-PI)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Migration Policy Institute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Other personnel: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Jessica Bolter, Research Assistant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D1AE74-5A69-4B3C-9B07-104BE6FB53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7935" y="3663756"/>
            <a:ext cx="2213552" cy="780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245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5158" y="268941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9D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Project Overview: Goals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549101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Assess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dimensions of the Venezuelan and Nicaraguan migration crises and policy options for responding effectively to them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747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5158" y="268941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9D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Project Overview: Objectives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3533" y="1356857"/>
            <a:ext cx="82296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Understand the dimensions of the Venezuelan and Nicaraguan migration outflows. Specifically, assess the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number of Venezuelans and Nicaraguans and their legal status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 the principal countries of reception.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Understand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whether host country policies allow for permanent integration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whether these outflows are likely to continue and increase/decrease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Understand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the U.S. government and regional governments can work together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manage these flows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and 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prevent a wider crisis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that could destabilize individual countries, generate a backlash against Venezuelan and Nicaraguan migrants, and potentially lead to greater flows northward to the United States.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Emphasis on legal status, access to key public benefits and integration supports, economic integration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576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9574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9D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Project Overview: Knowledge Gap Addressed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9D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346841" y="1429407"/>
            <a:ext cx="8166538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Size and characteristics of Venezuelan and Nicaraguan migrant flows, and potential for flows to reach the U.S.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Whether migrants will be able to integrate in receiving countries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Where there are gaps or limitations in long-term integration plans and services that could lead to backlash and/or eventual flows to the U.S.</a:t>
            </a:r>
          </a:p>
        </p:txBody>
      </p:sp>
    </p:spTree>
    <p:extLst>
      <p:ext uri="{BB962C8B-B14F-4D97-AF65-F5344CB8AC3E}">
        <p14:creationId xmlns:p14="http://schemas.microsoft.com/office/powerpoint/2010/main" val="3768119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9574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9D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Project Overview: End-Users of Research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9D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359367" y="1767610"/>
            <a:ext cx="816653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DHS Office of Policy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CBP Analysts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Department of State Bureau of Western Hemisphere Affairs</a:t>
            </a:r>
          </a:p>
        </p:txBody>
      </p:sp>
    </p:spTree>
    <p:extLst>
      <p:ext uri="{BB962C8B-B14F-4D97-AF65-F5344CB8AC3E}">
        <p14:creationId xmlns:p14="http://schemas.microsoft.com/office/powerpoint/2010/main" val="610439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9574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9D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Project Overview: Main Outcomes &amp; Benefits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9D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346841" y="1429407"/>
            <a:ext cx="8166538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Understanding the nature of Venezuelan/Nicaraguan migration flows &amp; likelihood that they will move north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Ability to identify where U.S. government assistance and/or involvement can most effectively help host countries in Latin America integrate Venezuelan/Nicaraguan migrants and prevent destabilization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521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5158" y="268941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9D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Milestones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E7A8F2-BE96-0247-BFF2-55601312A539}"/>
              </a:ext>
            </a:extLst>
          </p:cNvPr>
          <p:cNvSpPr txBox="1">
            <a:spLocks/>
          </p:cNvSpPr>
          <p:nvPr/>
        </p:nvSpPr>
        <p:spPr>
          <a:xfrm>
            <a:off x="148856" y="1371600"/>
            <a:ext cx="8803758" cy="4944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defRPr>
            </a:lvl2pPr>
            <a:lvl3pPr marL="1234438" marR="0" indent="-320038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  <a:sym typeface="Calibri"/>
              </a:rPr>
              <a:t>Milestones </a:t>
            </a: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still in progress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Preliminary findings from research and fieldwork</a:t>
            </a:r>
          </a:p>
          <a:p>
            <a:pPr marL="723900" marR="0" lvl="1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Arial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  <a:sym typeface="Calibri"/>
              </a:rPr>
              <a:t>Flows continue to grow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  <a:sym typeface="Calibri"/>
              </a:rPr>
              <a:t>, especially of Venezuelans in Colombia and Peru, but in the entire region as well.</a:t>
            </a:r>
          </a:p>
          <a:p>
            <a:pPr marL="723900" marR="0" lvl="1" indent="-2667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Arial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  <a:sym typeface="Calibri"/>
              </a:rPr>
              <a:t>Legal status is available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  <a:sym typeface="Calibri"/>
              </a:rPr>
              <a:t> in some cases, but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  <a:sym typeface="Calibri"/>
              </a:rPr>
              <a:t>major barriers exist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  <a:sym typeface="Calibri"/>
              </a:rPr>
              <a:t>, and status is often temporary.</a:t>
            </a:r>
          </a:p>
          <a:p>
            <a:pPr marL="723900" marR="0" lvl="1" indent="-2667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  <a:sym typeface="Calibri"/>
              </a:rPr>
              <a:t>Some individuals in governments are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  <a:sym typeface="Calibri"/>
              </a:rPr>
              <a:t>thinking creatively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  <a:sym typeface="Calibri"/>
              </a:rPr>
              <a:t>about integration, how to serve migrants and host communities.</a:t>
            </a:r>
          </a:p>
          <a:p>
            <a:pPr marL="723900" marR="0" lvl="1" indent="-2667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Pct val="100000"/>
              <a:buFont typeface="Arial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  <a:sym typeface="Calibri"/>
              </a:rPr>
              <a:t>There are significant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  <a:sym typeface="Calibri"/>
              </a:rPr>
              <a:t>capacity and bureaucratic constraints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  <a:sym typeface="Calibri"/>
              </a:rPr>
              <a:t>.</a:t>
            </a:r>
          </a:p>
          <a:p>
            <a:pPr marL="723900" marR="0" lvl="1" indent="-2667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Tx/>
              <a:buSzPct val="100000"/>
              <a:buFont typeface="Arial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  <a:sym typeface="Calibri"/>
              </a:rPr>
              <a:t>Migrants may run up against existing system weaknesses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  <a:sym typeface="Calibri"/>
              </a:rPr>
              <a:t>, even if they can access public benefits and services.</a:t>
            </a:r>
          </a:p>
        </p:txBody>
      </p:sp>
    </p:spTree>
    <p:extLst>
      <p:ext uri="{BB962C8B-B14F-4D97-AF65-F5344CB8AC3E}">
        <p14:creationId xmlns:p14="http://schemas.microsoft.com/office/powerpoint/2010/main" val="2851121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5158" y="268941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9D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Preliminary Findings: Flows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E7A8F2-BE96-0247-BFF2-55601312A539}"/>
              </a:ext>
            </a:extLst>
          </p:cNvPr>
          <p:cNvSpPr txBox="1">
            <a:spLocks/>
          </p:cNvSpPr>
          <p:nvPr/>
        </p:nvSpPr>
        <p:spPr>
          <a:xfrm>
            <a:off x="148856" y="1371600"/>
            <a:ext cx="8803758" cy="49441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defRPr>
            </a:lvl2pPr>
            <a:lvl3pPr marL="1234438" marR="0" indent="-320038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2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  <a:sym typeface="Calibri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DABD227-8C8F-4503-9ECF-B5E59C21C38B}"/>
              </a:ext>
            </a:extLst>
          </p:cNvPr>
          <p:cNvGrpSpPr/>
          <p:nvPr/>
        </p:nvGrpSpPr>
        <p:grpSpPr>
          <a:xfrm>
            <a:off x="3189766" y="1271822"/>
            <a:ext cx="4059607" cy="5351824"/>
            <a:chOff x="0" y="0"/>
            <a:chExt cx="4653000" cy="613410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15D09D19-A154-452D-9657-835EC6EDB55C}"/>
                </a:ext>
              </a:extLst>
            </p:cNvPr>
            <p:cNvGrpSpPr/>
            <p:nvPr/>
          </p:nvGrpSpPr>
          <p:grpSpPr>
            <a:xfrm>
              <a:off x="0" y="0"/>
              <a:ext cx="4653000" cy="6134100"/>
              <a:chOff x="0" y="0"/>
              <a:chExt cx="4653000" cy="6134100"/>
            </a:xfrm>
          </p:grpSpPr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B2D4EE0F-F3BE-496A-A2C0-E702166577F3}"/>
                  </a:ext>
                </a:extLst>
              </p:cNvPr>
              <p:cNvGrpSpPr/>
              <p:nvPr/>
            </p:nvGrpSpPr>
            <p:grpSpPr>
              <a:xfrm>
                <a:off x="0" y="0"/>
                <a:ext cx="4653000" cy="6134100"/>
                <a:chOff x="0" y="0"/>
                <a:chExt cx="4653000" cy="6134100"/>
              </a:xfrm>
            </p:grpSpPr>
            <p:grpSp>
              <p:nvGrpSpPr>
                <p:cNvPr id="12" name="Group 11">
                  <a:extLst>
                    <a:ext uri="{FF2B5EF4-FFF2-40B4-BE49-F238E27FC236}">
                      <a16:creationId xmlns:a16="http://schemas.microsoft.com/office/drawing/2014/main" id="{BE2F0DCA-1A5C-4567-AE3A-5B9BEAAF132C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4653000" cy="6134100"/>
                  <a:chOff x="0" y="0"/>
                  <a:chExt cx="4653000" cy="6134100"/>
                </a:xfrm>
              </p:grpSpPr>
              <p:grpSp>
                <p:nvGrpSpPr>
                  <p:cNvPr id="15" name="Group 14">
                    <a:extLst>
                      <a:ext uri="{FF2B5EF4-FFF2-40B4-BE49-F238E27FC236}">
                        <a16:creationId xmlns:a16="http://schemas.microsoft.com/office/drawing/2014/main" id="{09E14987-B482-4D1E-96B2-1E047A4F75E3}"/>
                      </a:ext>
                    </a:extLst>
                  </p:cNvPr>
                  <p:cNvGrpSpPr/>
                  <p:nvPr/>
                </p:nvGrpSpPr>
                <p:grpSpPr>
                  <a:xfrm>
                    <a:off x="0" y="0"/>
                    <a:ext cx="4653000" cy="6134100"/>
                    <a:chOff x="0" y="0"/>
                    <a:chExt cx="4754974" cy="6134100"/>
                  </a:xfrm>
                </p:grpSpPr>
                <p:grpSp>
                  <p:nvGrpSpPr>
                    <p:cNvPr id="18" name="Group 17">
                      <a:extLst>
                        <a:ext uri="{FF2B5EF4-FFF2-40B4-BE49-F238E27FC236}">
                          <a16:creationId xmlns:a16="http://schemas.microsoft.com/office/drawing/2014/main" id="{44BE49CB-56F0-4BAC-BEF3-7FA575E6CFDE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0" y="0"/>
                      <a:ext cx="4754974" cy="6134100"/>
                      <a:chOff x="0" y="0"/>
                      <a:chExt cx="4754974" cy="6134100"/>
                    </a:xfrm>
                  </p:grpSpPr>
                  <p:sp>
                    <p:nvSpPr>
                      <p:cNvPr id="30" name="Freeform: Shape 29">
                        <a:extLst>
                          <a:ext uri="{FF2B5EF4-FFF2-40B4-BE49-F238E27FC236}">
                            <a16:creationId xmlns:a16="http://schemas.microsoft.com/office/drawing/2014/main" id="{EFC8A028-2396-4F9F-9379-64C3983B54C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857979" y="2330704"/>
                        <a:ext cx="825177" cy="1295057"/>
                      </a:xfrm>
                      <a:custGeom>
                        <a:avLst/>
                        <a:gdLst>
                          <a:gd name="connsiteX0" fmla="*/ 631 w 372578"/>
                          <a:gd name="connsiteY0" fmla="*/ 141828 h 580901"/>
                          <a:gd name="connsiteX1" fmla="*/ 12249 w 372578"/>
                          <a:gd name="connsiteY1" fmla="*/ 122599 h 580901"/>
                          <a:gd name="connsiteX2" fmla="*/ 19861 w 372578"/>
                          <a:gd name="connsiteY2" fmla="*/ 113785 h 580901"/>
                          <a:gd name="connsiteX3" fmla="*/ 27072 w 372578"/>
                          <a:gd name="connsiteY3" fmla="*/ 106574 h 580901"/>
                          <a:gd name="connsiteX4" fmla="*/ 31479 w 372578"/>
                          <a:gd name="connsiteY4" fmla="*/ 124602 h 580901"/>
                          <a:gd name="connsiteX5" fmla="*/ 24669 w 372578"/>
                          <a:gd name="connsiteY5" fmla="*/ 127005 h 580901"/>
                          <a:gd name="connsiteX6" fmla="*/ 27072 w 372578"/>
                          <a:gd name="connsiteY6" fmla="*/ 133816 h 580901"/>
                          <a:gd name="connsiteX7" fmla="*/ 29877 w 372578"/>
                          <a:gd name="connsiteY7" fmla="*/ 137822 h 580901"/>
                          <a:gd name="connsiteX8" fmla="*/ 40293 w 372578"/>
                          <a:gd name="connsiteY8" fmla="*/ 139825 h 580901"/>
                          <a:gd name="connsiteX9" fmla="*/ 50709 w 372578"/>
                          <a:gd name="connsiteY9" fmla="*/ 142630 h 580901"/>
                          <a:gd name="connsiteX10" fmla="*/ 60324 w 372578"/>
                          <a:gd name="connsiteY10" fmla="*/ 156251 h 580901"/>
                          <a:gd name="connsiteX11" fmla="*/ 67936 w 372578"/>
                          <a:gd name="connsiteY11" fmla="*/ 151043 h 580901"/>
                          <a:gd name="connsiteX12" fmla="*/ 75147 w 372578"/>
                          <a:gd name="connsiteY12" fmla="*/ 140226 h 580901"/>
                          <a:gd name="connsiteX13" fmla="*/ 79955 w 372578"/>
                          <a:gd name="connsiteY13" fmla="*/ 122198 h 580901"/>
                          <a:gd name="connsiteX14" fmla="*/ 82358 w 372578"/>
                          <a:gd name="connsiteY14" fmla="*/ 113384 h 580901"/>
                          <a:gd name="connsiteX15" fmla="*/ 87166 w 372578"/>
                          <a:gd name="connsiteY15" fmla="*/ 110179 h 580901"/>
                          <a:gd name="connsiteX16" fmla="*/ 87566 w 372578"/>
                          <a:gd name="connsiteY16" fmla="*/ 105772 h 580901"/>
                          <a:gd name="connsiteX17" fmla="*/ 91573 w 372578"/>
                          <a:gd name="connsiteY17" fmla="*/ 100164 h 580901"/>
                          <a:gd name="connsiteX18" fmla="*/ 102389 w 372578"/>
                          <a:gd name="connsiteY18" fmla="*/ 91751 h 580901"/>
                          <a:gd name="connsiteX19" fmla="*/ 131234 w 372578"/>
                          <a:gd name="connsiteY19" fmla="*/ 80132 h 580901"/>
                          <a:gd name="connsiteX20" fmla="*/ 165287 w 372578"/>
                          <a:gd name="connsiteY20" fmla="*/ 28052 h 580901"/>
                          <a:gd name="connsiteX21" fmla="*/ 170495 w 372578"/>
                          <a:gd name="connsiteY21" fmla="*/ 30055 h 580901"/>
                          <a:gd name="connsiteX22" fmla="*/ 166889 w 372578"/>
                          <a:gd name="connsiteY22" fmla="*/ 13229 h 580901"/>
                          <a:gd name="connsiteX23" fmla="*/ 158877 w 372578"/>
                          <a:gd name="connsiteY23" fmla="*/ 2412 h 580901"/>
                          <a:gd name="connsiteX24" fmla="*/ 168091 w 372578"/>
                          <a:gd name="connsiteY24" fmla="*/ 2412 h 580901"/>
                          <a:gd name="connsiteX25" fmla="*/ 173299 w 372578"/>
                          <a:gd name="connsiteY25" fmla="*/ 1210 h 580901"/>
                          <a:gd name="connsiteX26" fmla="*/ 186520 w 372578"/>
                          <a:gd name="connsiteY26" fmla="*/ 10024 h 580901"/>
                          <a:gd name="connsiteX27" fmla="*/ 196535 w 372578"/>
                          <a:gd name="connsiteY27" fmla="*/ 25648 h 580901"/>
                          <a:gd name="connsiteX28" fmla="*/ 200542 w 372578"/>
                          <a:gd name="connsiteY28" fmla="*/ 31657 h 580901"/>
                          <a:gd name="connsiteX29" fmla="*/ 206551 w 372578"/>
                          <a:gd name="connsiteY29" fmla="*/ 36465 h 580901"/>
                          <a:gd name="connsiteX30" fmla="*/ 218570 w 372578"/>
                          <a:gd name="connsiteY30" fmla="*/ 47682 h 580901"/>
                          <a:gd name="connsiteX31" fmla="*/ 226983 w 372578"/>
                          <a:gd name="connsiteY31" fmla="*/ 58098 h 580901"/>
                          <a:gd name="connsiteX32" fmla="*/ 231390 w 372578"/>
                          <a:gd name="connsiteY32" fmla="*/ 74123 h 580901"/>
                          <a:gd name="connsiteX33" fmla="*/ 239803 w 372578"/>
                          <a:gd name="connsiteY33" fmla="*/ 77328 h 580901"/>
                          <a:gd name="connsiteX34" fmla="*/ 245812 w 372578"/>
                          <a:gd name="connsiteY34" fmla="*/ 76928 h 580901"/>
                          <a:gd name="connsiteX35" fmla="*/ 253824 w 372578"/>
                          <a:gd name="connsiteY35" fmla="*/ 78530 h 580901"/>
                          <a:gd name="connsiteX36" fmla="*/ 267846 w 372578"/>
                          <a:gd name="connsiteY36" fmla="*/ 69716 h 580901"/>
                          <a:gd name="connsiteX37" fmla="*/ 279865 w 372578"/>
                          <a:gd name="connsiteY37" fmla="*/ 74524 h 580901"/>
                          <a:gd name="connsiteX38" fmla="*/ 294287 w 372578"/>
                          <a:gd name="connsiteY38" fmla="*/ 70117 h 580901"/>
                          <a:gd name="connsiteX39" fmla="*/ 301098 w 372578"/>
                          <a:gd name="connsiteY39" fmla="*/ 76928 h 580901"/>
                          <a:gd name="connsiteX40" fmla="*/ 310312 w 372578"/>
                          <a:gd name="connsiteY40" fmla="*/ 79732 h 580901"/>
                          <a:gd name="connsiteX41" fmla="*/ 311514 w 372578"/>
                          <a:gd name="connsiteY41" fmla="*/ 95356 h 580901"/>
                          <a:gd name="connsiteX42" fmla="*/ 299896 w 372578"/>
                          <a:gd name="connsiteY42" fmla="*/ 117791 h 580901"/>
                          <a:gd name="connsiteX43" fmla="*/ 311514 w 372578"/>
                          <a:gd name="connsiteY43" fmla="*/ 122599 h 580901"/>
                          <a:gd name="connsiteX44" fmla="*/ 318325 w 372578"/>
                          <a:gd name="connsiteY44" fmla="*/ 131412 h 580901"/>
                          <a:gd name="connsiteX45" fmla="*/ 319927 w 372578"/>
                          <a:gd name="connsiteY45" fmla="*/ 134617 h 580901"/>
                          <a:gd name="connsiteX46" fmla="*/ 315921 w 372578"/>
                          <a:gd name="connsiteY46" fmla="*/ 135018 h 580901"/>
                          <a:gd name="connsiteX47" fmla="*/ 313918 w 372578"/>
                          <a:gd name="connsiteY47" fmla="*/ 137822 h 580901"/>
                          <a:gd name="connsiteX48" fmla="*/ 295489 w 372578"/>
                          <a:gd name="connsiteY48" fmla="*/ 135018 h 580901"/>
                          <a:gd name="connsiteX49" fmla="*/ 268247 w 372578"/>
                          <a:gd name="connsiteY49" fmla="*/ 142630 h 580901"/>
                          <a:gd name="connsiteX50" fmla="*/ 257029 w 372578"/>
                          <a:gd name="connsiteY50" fmla="*/ 150241 h 580901"/>
                          <a:gd name="connsiteX51" fmla="*/ 250619 w 372578"/>
                          <a:gd name="connsiteY51" fmla="*/ 156251 h 580901"/>
                          <a:gd name="connsiteX52" fmla="*/ 237799 w 372578"/>
                          <a:gd name="connsiteY52" fmla="*/ 172676 h 580901"/>
                          <a:gd name="connsiteX53" fmla="*/ 235796 w 372578"/>
                          <a:gd name="connsiteY53" fmla="*/ 183493 h 580901"/>
                          <a:gd name="connsiteX54" fmla="*/ 231790 w 372578"/>
                          <a:gd name="connsiteY54" fmla="*/ 194310 h 580901"/>
                          <a:gd name="connsiteX55" fmla="*/ 231390 w 372578"/>
                          <a:gd name="connsiteY55" fmla="*/ 208331 h 580901"/>
                          <a:gd name="connsiteX56" fmla="*/ 220172 w 372578"/>
                          <a:gd name="connsiteY56" fmla="*/ 216745 h 580901"/>
                          <a:gd name="connsiteX57" fmla="*/ 217368 w 372578"/>
                          <a:gd name="connsiteY57" fmla="*/ 226760 h 580901"/>
                          <a:gd name="connsiteX58" fmla="*/ 219371 w 372578"/>
                          <a:gd name="connsiteY58" fmla="*/ 231968 h 580901"/>
                          <a:gd name="connsiteX59" fmla="*/ 213762 w 372578"/>
                          <a:gd name="connsiteY59" fmla="*/ 235574 h 580901"/>
                          <a:gd name="connsiteX60" fmla="*/ 218169 w 372578"/>
                          <a:gd name="connsiteY60" fmla="*/ 251999 h 580901"/>
                          <a:gd name="connsiteX61" fmla="*/ 225380 w 372578"/>
                          <a:gd name="connsiteY61" fmla="*/ 263217 h 580901"/>
                          <a:gd name="connsiteX62" fmla="*/ 229387 w 372578"/>
                          <a:gd name="connsiteY62" fmla="*/ 268024 h 580901"/>
                          <a:gd name="connsiteX63" fmla="*/ 232992 w 372578"/>
                          <a:gd name="connsiteY63" fmla="*/ 274835 h 580901"/>
                          <a:gd name="connsiteX64" fmla="*/ 242607 w 372578"/>
                          <a:gd name="connsiteY64" fmla="*/ 285251 h 580901"/>
                          <a:gd name="connsiteX65" fmla="*/ 237399 w 372578"/>
                          <a:gd name="connsiteY65" fmla="*/ 298071 h 580901"/>
                          <a:gd name="connsiteX66" fmla="*/ 260234 w 372578"/>
                          <a:gd name="connsiteY66" fmla="*/ 302878 h 580901"/>
                          <a:gd name="connsiteX67" fmla="*/ 266644 w 372578"/>
                          <a:gd name="connsiteY67" fmla="*/ 318102 h 580901"/>
                          <a:gd name="connsiteX68" fmla="*/ 294688 w 372578"/>
                          <a:gd name="connsiteY68" fmla="*/ 315698 h 580901"/>
                          <a:gd name="connsiteX69" fmla="*/ 312716 w 372578"/>
                          <a:gd name="connsiteY69" fmla="*/ 300074 h 580901"/>
                          <a:gd name="connsiteX70" fmla="*/ 311514 w 372578"/>
                          <a:gd name="connsiteY70" fmla="*/ 306885 h 580901"/>
                          <a:gd name="connsiteX71" fmla="*/ 310312 w 372578"/>
                          <a:gd name="connsiteY71" fmla="*/ 317701 h 580901"/>
                          <a:gd name="connsiteX72" fmla="*/ 312315 w 372578"/>
                          <a:gd name="connsiteY72" fmla="*/ 348950 h 580901"/>
                          <a:gd name="connsiteX73" fmla="*/ 321530 w 372578"/>
                          <a:gd name="connsiteY73" fmla="*/ 351754 h 580901"/>
                          <a:gd name="connsiteX74" fmla="*/ 334750 w 372578"/>
                          <a:gd name="connsiteY74" fmla="*/ 347347 h 580901"/>
                          <a:gd name="connsiteX75" fmla="*/ 344365 w 372578"/>
                          <a:gd name="connsiteY75" fmla="*/ 351754 h 580901"/>
                          <a:gd name="connsiteX76" fmla="*/ 355182 w 372578"/>
                          <a:gd name="connsiteY76" fmla="*/ 371385 h 580901"/>
                          <a:gd name="connsiteX77" fmla="*/ 366399 w 372578"/>
                          <a:gd name="connsiteY77" fmla="*/ 391416 h 580901"/>
                          <a:gd name="connsiteX78" fmla="*/ 367200 w 372578"/>
                          <a:gd name="connsiteY78" fmla="*/ 404636 h 580901"/>
                          <a:gd name="connsiteX79" fmla="*/ 363595 w 372578"/>
                          <a:gd name="connsiteY79" fmla="*/ 419860 h 580901"/>
                          <a:gd name="connsiteX80" fmla="*/ 364396 w 372578"/>
                          <a:gd name="connsiteY80" fmla="*/ 438288 h 580901"/>
                          <a:gd name="connsiteX81" fmla="*/ 368803 w 372578"/>
                          <a:gd name="connsiteY81" fmla="*/ 449906 h 580901"/>
                          <a:gd name="connsiteX82" fmla="*/ 365598 w 372578"/>
                          <a:gd name="connsiteY82" fmla="*/ 458720 h 580901"/>
                          <a:gd name="connsiteX83" fmla="*/ 358787 w 372578"/>
                          <a:gd name="connsiteY83" fmla="*/ 471140 h 580901"/>
                          <a:gd name="connsiteX84" fmla="*/ 363595 w 372578"/>
                          <a:gd name="connsiteY84" fmla="*/ 485161 h 580901"/>
                          <a:gd name="connsiteX85" fmla="*/ 359989 w 372578"/>
                          <a:gd name="connsiteY85" fmla="*/ 494776 h 580901"/>
                          <a:gd name="connsiteX86" fmla="*/ 344365 w 372578"/>
                          <a:gd name="connsiteY86" fmla="*/ 489168 h 580901"/>
                          <a:gd name="connsiteX87" fmla="*/ 345967 w 372578"/>
                          <a:gd name="connsiteY87" fmla="*/ 499183 h 580901"/>
                          <a:gd name="connsiteX88" fmla="*/ 343564 w 372578"/>
                          <a:gd name="connsiteY88" fmla="*/ 496379 h 580901"/>
                          <a:gd name="connsiteX89" fmla="*/ 348371 w 372578"/>
                          <a:gd name="connsiteY89" fmla="*/ 506795 h 580901"/>
                          <a:gd name="connsiteX90" fmla="*/ 357986 w 372578"/>
                          <a:gd name="connsiteY90" fmla="*/ 509199 h 580901"/>
                          <a:gd name="connsiteX91" fmla="*/ 358387 w 372578"/>
                          <a:gd name="connsiteY91" fmla="*/ 514807 h 580901"/>
                          <a:gd name="connsiteX92" fmla="*/ 368402 w 372578"/>
                          <a:gd name="connsiteY92" fmla="*/ 515208 h 580901"/>
                          <a:gd name="connsiteX93" fmla="*/ 372409 w 372578"/>
                          <a:gd name="connsiteY93" fmla="*/ 516009 h 580901"/>
                          <a:gd name="connsiteX94" fmla="*/ 373210 w 372578"/>
                          <a:gd name="connsiteY94" fmla="*/ 526425 h 580901"/>
                          <a:gd name="connsiteX95" fmla="*/ 372008 w 372578"/>
                          <a:gd name="connsiteY95" fmla="*/ 530432 h 580901"/>
                          <a:gd name="connsiteX96" fmla="*/ 362794 w 372578"/>
                          <a:gd name="connsiteY96" fmla="*/ 543652 h 580901"/>
                          <a:gd name="connsiteX97" fmla="*/ 357986 w 372578"/>
                          <a:gd name="connsiteY97" fmla="*/ 547658 h 580901"/>
                          <a:gd name="connsiteX98" fmla="*/ 360790 w 372578"/>
                          <a:gd name="connsiteY98" fmla="*/ 552466 h 580901"/>
                          <a:gd name="connsiteX99" fmla="*/ 361592 w 372578"/>
                          <a:gd name="connsiteY99" fmla="*/ 557674 h 580901"/>
                          <a:gd name="connsiteX100" fmla="*/ 353579 w 372578"/>
                          <a:gd name="connsiteY100" fmla="*/ 563283 h 580901"/>
                          <a:gd name="connsiteX101" fmla="*/ 353980 w 372578"/>
                          <a:gd name="connsiteY101" fmla="*/ 577705 h 580901"/>
                          <a:gd name="connsiteX102" fmla="*/ 341961 w 372578"/>
                          <a:gd name="connsiteY102" fmla="*/ 583314 h 580901"/>
                          <a:gd name="connsiteX103" fmla="*/ 329542 w 372578"/>
                          <a:gd name="connsiteY103" fmla="*/ 576503 h 580901"/>
                          <a:gd name="connsiteX104" fmla="*/ 316722 w 372578"/>
                          <a:gd name="connsiteY104" fmla="*/ 567689 h 580901"/>
                          <a:gd name="connsiteX105" fmla="*/ 300297 w 372578"/>
                          <a:gd name="connsiteY105" fmla="*/ 548460 h 580901"/>
                          <a:gd name="connsiteX106" fmla="*/ 270250 w 372578"/>
                          <a:gd name="connsiteY106" fmla="*/ 530432 h 580901"/>
                          <a:gd name="connsiteX107" fmla="*/ 254626 w 372578"/>
                          <a:gd name="connsiteY107" fmla="*/ 522419 h 580901"/>
                          <a:gd name="connsiteX108" fmla="*/ 236998 w 372578"/>
                          <a:gd name="connsiteY108" fmla="*/ 514807 h 580901"/>
                          <a:gd name="connsiteX109" fmla="*/ 220973 w 372578"/>
                          <a:gd name="connsiteY109" fmla="*/ 503990 h 580901"/>
                          <a:gd name="connsiteX110" fmla="*/ 201744 w 372578"/>
                          <a:gd name="connsiteY110" fmla="*/ 493174 h 580901"/>
                          <a:gd name="connsiteX111" fmla="*/ 188924 w 372578"/>
                          <a:gd name="connsiteY111" fmla="*/ 479152 h 580901"/>
                          <a:gd name="connsiteX112" fmla="*/ 171296 w 372578"/>
                          <a:gd name="connsiteY112" fmla="*/ 463127 h 580901"/>
                          <a:gd name="connsiteX113" fmla="*/ 162483 w 372578"/>
                          <a:gd name="connsiteY113" fmla="*/ 451909 h 580901"/>
                          <a:gd name="connsiteX114" fmla="*/ 157675 w 372578"/>
                          <a:gd name="connsiteY114" fmla="*/ 442695 h 580901"/>
                          <a:gd name="connsiteX115" fmla="*/ 158476 w 372578"/>
                          <a:gd name="connsiteY115" fmla="*/ 439891 h 580901"/>
                          <a:gd name="connsiteX116" fmla="*/ 161281 w 372578"/>
                          <a:gd name="connsiteY116" fmla="*/ 441493 h 580901"/>
                          <a:gd name="connsiteX117" fmla="*/ 152467 w 372578"/>
                          <a:gd name="connsiteY117" fmla="*/ 413850 h 580901"/>
                          <a:gd name="connsiteX118" fmla="*/ 136042 w 372578"/>
                          <a:gd name="connsiteY118" fmla="*/ 388611 h 580901"/>
                          <a:gd name="connsiteX119" fmla="*/ 132035 w 372578"/>
                          <a:gd name="connsiteY119" fmla="*/ 382602 h 580901"/>
                          <a:gd name="connsiteX120" fmla="*/ 129231 w 372578"/>
                          <a:gd name="connsiteY120" fmla="*/ 372586 h 580901"/>
                          <a:gd name="connsiteX121" fmla="*/ 123222 w 372578"/>
                          <a:gd name="connsiteY121" fmla="*/ 364975 h 580901"/>
                          <a:gd name="connsiteX122" fmla="*/ 115610 w 372578"/>
                          <a:gd name="connsiteY122" fmla="*/ 359366 h 580901"/>
                          <a:gd name="connsiteX123" fmla="*/ 116011 w 372578"/>
                          <a:gd name="connsiteY123" fmla="*/ 354959 h 580901"/>
                          <a:gd name="connsiteX124" fmla="*/ 112004 w 372578"/>
                          <a:gd name="connsiteY124" fmla="*/ 345344 h 580901"/>
                          <a:gd name="connsiteX125" fmla="*/ 102389 w 372578"/>
                          <a:gd name="connsiteY125" fmla="*/ 330121 h 580901"/>
                          <a:gd name="connsiteX126" fmla="*/ 95979 w 372578"/>
                          <a:gd name="connsiteY126" fmla="*/ 314096 h 580901"/>
                          <a:gd name="connsiteX127" fmla="*/ 79955 w 372578"/>
                          <a:gd name="connsiteY127" fmla="*/ 280443 h 580901"/>
                          <a:gd name="connsiteX128" fmla="*/ 55116 w 372578"/>
                          <a:gd name="connsiteY128" fmla="*/ 237978 h 580901"/>
                          <a:gd name="connsiteX129" fmla="*/ 15054 w 372578"/>
                          <a:gd name="connsiteY129" fmla="*/ 198717 h 580901"/>
                          <a:gd name="connsiteX130" fmla="*/ 7442 w 372578"/>
                          <a:gd name="connsiteY130" fmla="*/ 194310 h 580901"/>
                          <a:gd name="connsiteX131" fmla="*/ 11048 w 372578"/>
                          <a:gd name="connsiteY131" fmla="*/ 186698 h 580901"/>
                          <a:gd name="connsiteX132" fmla="*/ 13451 w 372578"/>
                          <a:gd name="connsiteY132" fmla="*/ 176282 h 580901"/>
                          <a:gd name="connsiteX133" fmla="*/ 6240 w 372578"/>
                          <a:gd name="connsiteY133" fmla="*/ 161859 h 580901"/>
                          <a:gd name="connsiteX134" fmla="*/ 8243 w 372578"/>
                          <a:gd name="connsiteY134" fmla="*/ 159055 h 580901"/>
                          <a:gd name="connsiteX135" fmla="*/ 4237 w 372578"/>
                          <a:gd name="connsiteY135" fmla="*/ 154248 h 580901"/>
                          <a:gd name="connsiteX136" fmla="*/ 631 w 372578"/>
                          <a:gd name="connsiteY136" fmla="*/ 141828 h 58090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  <a:cxn ang="0">
                            <a:pos x="connsiteX53" y="connsiteY53"/>
                          </a:cxn>
                          <a:cxn ang="0">
                            <a:pos x="connsiteX54" y="connsiteY54"/>
                          </a:cxn>
                          <a:cxn ang="0">
                            <a:pos x="connsiteX55" y="connsiteY55"/>
                          </a:cxn>
                          <a:cxn ang="0">
                            <a:pos x="connsiteX56" y="connsiteY56"/>
                          </a:cxn>
                          <a:cxn ang="0">
                            <a:pos x="connsiteX57" y="connsiteY57"/>
                          </a:cxn>
                          <a:cxn ang="0">
                            <a:pos x="connsiteX58" y="connsiteY58"/>
                          </a:cxn>
                          <a:cxn ang="0">
                            <a:pos x="connsiteX59" y="connsiteY59"/>
                          </a:cxn>
                          <a:cxn ang="0">
                            <a:pos x="connsiteX60" y="connsiteY60"/>
                          </a:cxn>
                          <a:cxn ang="0">
                            <a:pos x="connsiteX61" y="connsiteY61"/>
                          </a:cxn>
                          <a:cxn ang="0">
                            <a:pos x="connsiteX62" y="connsiteY62"/>
                          </a:cxn>
                          <a:cxn ang="0">
                            <a:pos x="connsiteX63" y="connsiteY63"/>
                          </a:cxn>
                          <a:cxn ang="0">
                            <a:pos x="connsiteX64" y="connsiteY64"/>
                          </a:cxn>
                          <a:cxn ang="0">
                            <a:pos x="connsiteX65" y="connsiteY65"/>
                          </a:cxn>
                          <a:cxn ang="0">
                            <a:pos x="connsiteX66" y="connsiteY66"/>
                          </a:cxn>
                          <a:cxn ang="0">
                            <a:pos x="connsiteX67" y="connsiteY67"/>
                          </a:cxn>
                          <a:cxn ang="0">
                            <a:pos x="connsiteX68" y="connsiteY68"/>
                          </a:cxn>
                          <a:cxn ang="0">
                            <a:pos x="connsiteX69" y="connsiteY69"/>
                          </a:cxn>
                          <a:cxn ang="0">
                            <a:pos x="connsiteX70" y="connsiteY70"/>
                          </a:cxn>
                          <a:cxn ang="0">
                            <a:pos x="connsiteX71" y="connsiteY71"/>
                          </a:cxn>
                          <a:cxn ang="0">
                            <a:pos x="connsiteX72" y="connsiteY72"/>
                          </a:cxn>
                          <a:cxn ang="0">
                            <a:pos x="connsiteX73" y="connsiteY73"/>
                          </a:cxn>
                          <a:cxn ang="0">
                            <a:pos x="connsiteX74" y="connsiteY74"/>
                          </a:cxn>
                          <a:cxn ang="0">
                            <a:pos x="connsiteX75" y="connsiteY75"/>
                          </a:cxn>
                          <a:cxn ang="0">
                            <a:pos x="connsiteX76" y="connsiteY76"/>
                          </a:cxn>
                          <a:cxn ang="0">
                            <a:pos x="connsiteX77" y="connsiteY77"/>
                          </a:cxn>
                          <a:cxn ang="0">
                            <a:pos x="connsiteX78" y="connsiteY78"/>
                          </a:cxn>
                          <a:cxn ang="0">
                            <a:pos x="connsiteX79" y="connsiteY79"/>
                          </a:cxn>
                          <a:cxn ang="0">
                            <a:pos x="connsiteX80" y="connsiteY80"/>
                          </a:cxn>
                          <a:cxn ang="0">
                            <a:pos x="connsiteX81" y="connsiteY81"/>
                          </a:cxn>
                          <a:cxn ang="0">
                            <a:pos x="connsiteX82" y="connsiteY82"/>
                          </a:cxn>
                          <a:cxn ang="0">
                            <a:pos x="connsiteX83" y="connsiteY83"/>
                          </a:cxn>
                          <a:cxn ang="0">
                            <a:pos x="connsiteX84" y="connsiteY84"/>
                          </a:cxn>
                          <a:cxn ang="0">
                            <a:pos x="connsiteX85" y="connsiteY85"/>
                          </a:cxn>
                          <a:cxn ang="0">
                            <a:pos x="connsiteX86" y="connsiteY86"/>
                          </a:cxn>
                          <a:cxn ang="0">
                            <a:pos x="connsiteX87" y="connsiteY87"/>
                          </a:cxn>
                          <a:cxn ang="0">
                            <a:pos x="connsiteX88" y="connsiteY88"/>
                          </a:cxn>
                          <a:cxn ang="0">
                            <a:pos x="connsiteX89" y="connsiteY89"/>
                          </a:cxn>
                          <a:cxn ang="0">
                            <a:pos x="connsiteX90" y="connsiteY90"/>
                          </a:cxn>
                          <a:cxn ang="0">
                            <a:pos x="connsiteX91" y="connsiteY91"/>
                          </a:cxn>
                          <a:cxn ang="0">
                            <a:pos x="connsiteX92" y="connsiteY92"/>
                          </a:cxn>
                          <a:cxn ang="0">
                            <a:pos x="connsiteX93" y="connsiteY93"/>
                          </a:cxn>
                          <a:cxn ang="0">
                            <a:pos x="connsiteX94" y="connsiteY94"/>
                          </a:cxn>
                          <a:cxn ang="0">
                            <a:pos x="connsiteX95" y="connsiteY95"/>
                          </a:cxn>
                          <a:cxn ang="0">
                            <a:pos x="connsiteX96" y="connsiteY96"/>
                          </a:cxn>
                          <a:cxn ang="0">
                            <a:pos x="connsiteX97" y="connsiteY97"/>
                          </a:cxn>
                          <a:cxn ang="0">
                            <a:pos x="connsiteX98" y="connsiteY98"/>
                          </a:cxn>
                          <a:cxn ang="0">
                            <a:pos x="connsiteX99" y="connsiteY99"/>
                          </a:cxn>
                          <a:cxn ang="0">
                            <a:pos x="connsiteX100" y="connsiteY100"/>
                          </a:cxn>
                          <a:cxn ang="0">
                            <a:pos x="connsiteX101" y="connsiteY101"/>
                          </a:cxn>
                          <a:cxn ang="0">
                            <a:pos x="connsiteX102" y="connsiteY102"/>
                          </a:cxn>
                          <a:cxn ang="0">
                            <a:pos x="connsiteX103" y="connsiteY103"/>
                          </a:cxn>
                          <a:cxn ang="0">
                            <a:pos x="connsiteX104" y="connsiteY104"/>
                          </a:cxn>
                          <a:cxn ang="0">
                            <a:pos x="connsiteX105" y="connsiteY105"/>
                          </a:cxn>
                          <a:cxn ang="0">
                            <a:pos x="connsiteX106" y="connsiteY106"/>
                          </a:cxn>
                          <a:cxn ang="0">
                            <a:pos x="connsiteX107" y="connsiteY107"/>
                          </a:cxn>
                          <a:cxn ang="0">
                            <a:pos x="connsiteX108" y="connsiteY108"/>
                          </a:cxn>
                          <a:cxn ang="0">
                            <a:pos x="connsiteX109" y="connsiteY109"/>
                          </a:cxn>
                          <a:cxn ang="0">
                            <a:pos x="connsiteX110" y="connsiteY110"/>
                          </a:cxn>
                          <a:cxn ang="0">
                            <a:pos x="connsiteX111" y="connsiteY111"/>
                          </a:cxn>
                          <a:cxn ang="0">
                            <a:pos x="connsiteX112" y="connsiteY112"/>
                          </a:cxn>
                          <a:cxn ang="0">
                            <a:pos x="connsiteX113" y="connsiteY113"/>
                          </a:cxn>
                          <a:cxn ang="0">
                            <a:pos x="connsiteX114" y="connsiteY114"/>
                          </a:cxn>
                          <a:cxn ang="0">
                            <a:pos x="connsiteX115" y="connsiteY115"/>
                          </a:cxn>
                          <a:cxn ang="0">
                            <a:pos x="connsiteX116" y="connsiteY116"/>
                          </a:cxn>
                          <a:cxn ang="0">
                            <a:pos x="connsiteX117" y="connsiteY117"/>
                          </a:cxn>
                          <a:cxn ang="0">
                            <a:pos x="connsiteX118" y="connsiteY118"/>
                          </a:cxn>
                          <a:cxn ang="0">
                            <a:pos x="connsiteX119" y="connsiteY119"/>
                          </a:cxn>
                          <a:cxn ang="0">
                            <a:pos x="connsiteX120" y="connsiteY120"/>
                          </a:cxn>
                          <a:cxn ang="0">
                            <a:pos x="connsiteX121" y="connsiteY121"/>
                          </a:cxn>
                          <a:cxn ang="0">
                            <a:pos x="connsiteX122" y="connsiteY122"/>
                          </a:cxn>
                          <a:cxn ang="0">
                            <a:pos x="connsiteX123" y="connsiteY123"/>
                          </a:cxn>
                          <a:cxn ang="0">
                            <a:pos x="connsiteX124" y="connsiteY124"/>
                          </a:cxn>
                          <a:cxn ang="0">
                            <a:pos x="connsiteX125" y="connsiteY125"/>
                          </a:cxn>
                          <a:cxn ang="0">
                            <a:pos x="connsiteX126" y="connsiteY126"/>
                          </a:cxn>
                          <a:cxn ang="0">
                            <a:pos x="connsiteX127" y="connsiteY127"/>
                          </a:cxn>
                          <a:cxn ang="0">
                            <a:pos x="connsiteX128" y="connsiteY128"/>
                          </a:cxn>
                          <a:cxn ang="0">
                            <a:pos x="connsiteX129" y="connsiteY129"/>
                          </a:cxn>
                          <a:cxn ang="0">
                            <a:pos x="connsiteX130" y="connsiteY130"/>
                          </a:cxn>
                          <a:cxn ang="0">
                            <a:pos x="connsiteX131" y="connsiteY131"/>
                          </a:cxn>
                          <a:cxn ang="0">
                            <a:pos x="connsiteX132" y="connsiteY132"/>
                          </a:cxn>
                          <a:cxn ang="0">
                            <a:pos x="connsiteX133" y="connsiteY133"/>
                          </a:cxn>
                          <a:cxn ang="0">
                            <a:pos x="connsiteX134" y="connsiteY134"/>
                          </a:cxn>
                          <a:cxn ang="0">
                            <a:pos x="connsiteX135" y="connsiteY135"/>
                          </a:cxn>
                          <a:cxn ang="0">
                            <a:pos x="connsiteX136" y="connsiteY136"/>
                          </a:cxn>
                        </a:cxnLst>
                        <a:rect l="l" t="t" r="r" b="b"/>
                        <a:pathLst>
                          <a:path w="372578" h="580901">
                            <a:moveTo>
                              <a:pt x="631" y="141828"/>
                            </a:moveTo>
                            <a:cubicBezTo>
                              <a:pt x="4237" y="134216"/>
                              <a:pt x="6240" y="129008"/>
                              <a:pt x="12249" y="122599"/>
                            </a:cubicBezTo>
                            <a:cubicBezTo>
                              <a:pt x="14653" y="119794"/>
                              <a:pt x="16656" y="116188"/>
                              <a:pt x="19861" y="113785"/>
                            </a:cubicBezTo>
                            <a:cubicBezTo>
                              <a:pt x="22265" y="112182"/>
                              <a:pt x="27072" y="109779"/>
                              <a:pt x="27072" y="106574"/>
                            </a:cubicBezTo>
                            <a:cubicBezTo>
                              <a:pt x="30678" y="107775"/>
                              <a:pt x="34684" y="122599"/>
                              <a:pt x="31479" y="124602"/>
                            </a:cubicBezTo>
                            <a:cubicBezTo>
                              <a:pt x="29076" y="125803"/>
                              <a:pt x="26672" y="124602"/>
                              <a:pt x="24669" y="127005"/>
                            </a:cubicBezTo>
                            <a:cubicBezTo>
                              <a:pt x="22666" y="129810"/>
                              <a:pt x="23066" y="133415"/>
                              <a:pt x="27072" y="133816"/>
                            </a:cubicBezTo>
                            <a:cubicBezTo>
                              <a:pt x="23868" y="137822"/>
                              <a:pt x="24669" y="143030"/>
                              <a:pt x="29877" y="137822"/>
                            </a:cubicBezTo>
                            <a:cubicBezTo>
                              <a:pt x="34284" y="133015"/>
                              <a:pt x="36287" y="136620"/>
                              <a:pt x="40293" y="139825"/>
                            </a:cubicBezTo>
                            <a:cubicBezTo>
                              <a:pt x="43899" y="142630"/>
                              <a:pt x="47905" y="138223"/>
                              <a:pt x="50709" y="142630"/>
                            </a:cubicBezTo>
                            <a:cubicBezTo>
                              <a:pt x="53513" y="147036"/>
                              <a:pt x="53513" y="155049"/>
                              <a:pt x="60324" y="156251"/>
                            </a:cubicBezTo>
                            <a:cubicBezTo>
                              <a:pt x="65933" y="157452"/>
                              <a:pt x="66333" y="157052"/>
                              <a:pt x="67936" y="151043"/>
                            </a:cubicBezTo>
                            <a:cubicBezTo>
                              <a:pt x="78753" y="109779"/>
                              <a:pt x="87166" y="95356"/>
                              <a:pt x="75147" y="140226"/>
                            </a:cubicBezTo>
                            <a:cubicBezTo>
                              <a:pt x="73545" y="146636"/>
                              <a:pt x="77150" y="128608"/>
                              <a:pt x="79955" y="122198"/>
                            </a:cubicBezTo>
                            <a:cubicBezTo>
                              <a:pt x="81557" y="118993"/>
                              <a:pt x="82358" y="117390"/>
                              <a:pt x="82358" y="113384"/>
                            </a:cubicBezTo>
                            <a:cubicBezTo>
                              <a:pt x="82358" y="110980"/>
                              <a:pt x="85964" y="104170"/>
                              <a:pt x="87166" y="110179"/>
                            </a:cubicBezTo>
                            <a:cubicBezTo>
                              <a:pt x="87967" y="108577"/>
                              <a:pt x="88368" y="107375"/>
                              <a:pt x="87566" y="105772"/>
                            </a:cubicBezTo>
                            <a:cubicBezTo>
                              <a:pt x="87166" y="103769"/>
                              <a:pt x="90371" y="101365"/>
                              <a:pt x="91573" y="100164"/>
                            </a:cubicBezTo>
                            <a:cubicBezTo>
                              <a:pt x="94377" y="96558"/>
                              <a:pt x="97983" y="93754"/>
                              <a:pt x="102389" y="91751"/>
                            </a:cubicBezTo>
                            <a:cubicBezTo>
                              <a:pt x="111604" y="87344"/>
                              <a:pt x="122420" y="85741"/>
                              <a:pt x="131234" y="80132"/>
                            </a:cubicBezTo>
                            <a:cubicBezTo>
                              <a:pt x="149262" y="67713"/>
                              <a:pt x="161281" y="49285"/>
                              <a:pt x="165287" y="28052"/>
                            </a:cubicBezTo>
                            <a:cubicBezTo>
                              <a:pt x="166889" y="29654"/>
                              <a:pt x="168492" y="30055"/>
                              <a:pt x="170495" y="30055"/>
                            </a:cubicBezTo>
                            <a:cubicBezTo>
                              <a:pt x="167691" y="24045"/>
                              <a:pt x="170495" y="18437"/>
                              <a:pt x="166889" y="13229"/>
                            </a:cubicBezTo>
                            <a:cubicBezTo>
                              <a:pt x="165287" y="11225"/>
                              <a:pt x="158476" y="4816"/>
                              <a:pt x="158877" y="2412"/>
                            </a:cubicBezTo>
                            <a:cubicBezTo>
                              <a:pt x="162082" y="2813"/>
                              <a:pt x="165287" y="4014"/>
                              <a:pt x="168091" y="2412"/>
                            </a:cubicBezTo>
                            <a:cubicBezTo>
                              <a:pt x="170896" y="809"/>
                              <a:pt x="170095" y="8"/>
                              <a:pt x="173299" y="1210"/>
                            </a:cubicBezTo>
                            <a:cubicBezTo>
                              <a:pt x="178908" y="3213"/>
                              <a:pt x="182914" y="5617"/>
                              <a:pt x="186520" y="10024"/>
                            </a:cubicBezTo>
                            <a:cubicBezTo>
                              <a:pt x="191327" y="16033"/>
                              <a:pt x="194132" y="18036"/>
                              <a:pt x="196535" y="25648"/>
                            </a:cubicBezTo>
                            <a:cubicBezTo>
                              <a:pt x="197337" y="28853"/>
                              <a:pt x="196135" y="31257"/>
                              <a:pt x="200542" y="31657"/>
                            </a:cubicBezTo>
                            <a:cubicBezTo>
                              <a:pt x="204948" y="32058"/>
                              <a:pt x="203747" y="33660"/>
                              <a:pt x="206551" y="36465"/>
                            </a:cubicBezTo>
                            <a:cubicBezTo>
                              <a:pt x="212160" y="41673"/>
                              <a:pt x="216567" y="38868"/>
                              <a:pt x="218570" y="47682"/>
                            </a:cubicBezTo>
                            <a:cubicBezTo>
                              <a:pt x="220172" y="54493"/>
                              <a:pt x="219771" y="56095"/>
                              <a:pt x="226983" y="58098"/>
                            </a:cubicBezTo>
                            <a:cubicBezTo>
                              <a:pt x="234595" y="60502"/>
                              <a:pt x="227383" y="69316"/>
                              <a:pt x="231390" y="74123"/>
                            </a:cubicBezTo>
                            <a:cubicBezTo>
                              <a:pt x="233393" y="76527"/>
                              <a:pt x="236998" y="77328"/>
                              <a:pt x="239803" y="77328"/>
                            </a:cubicBezTo>
                            <a:cubicBezTo>
                              <a:pt x="241806" y="76928"/>
                              <a:pt x="243809" y="76928"/>
                              <a:pt x="245812" y="76928"/>
                            </a:cubicBezTo>
                            <a:cubicBezTo>
                              <a:pt x="248616" y="76928"/>
                              <a:pt x="251421" y="78530"/>
                              <a:pt x="253824" y="78530"/>
                            </a:cubicBezTo>
                            <a:cubicBezTo>
                              <a:pt x="259032" y="78530"/>
                              <a:pt x="265442" y="74524"/>
                              <a:pt x="267846" y="69716"/>
                            </a:cubicBezTo>
                            <a:cubicBezTo>
                              <a:pt x="270250" y="64909"/>
                              <a:pt x="277060" y="74123"/>
                              <a:pt x="279865" y="74524"/>
                            </a:cubicBezTo>
                            <a:cubicBezTo>
                              <a:pt x="284272" y="74924"/>
                              <a:pt x="291483" y="68114"/>
                              <a:pt x="294287" y="70117"/>
                            </a:cubicBezTo>
                            <a:cubicBezTo>
                              <a:pt x="296691" y="72120"/>
                              <a:pt x="298694" y="75325"/>
                              <a:pt x="301098" y="76928"/>
                            </a:cubicBezTo>
                            <a:cubicBezTo>
                              <a:pt x="303502" y="78530"/>
                              <a:pt x="308710" y="78129"/>
                              <a:pt x="310312" y="79732"/>
                            </a:cubicBezTo>
                            <a:cubicBezTo>
                              <a:pt x="315921" y="85741"/>
                              <a:pt x="316322" y="88145"/>
                              <a:pt x="311514" y="95356"/>
                            </a:cubicBezTo>
                            <a:cubicBezTo>
                              <a:pt x="307908" y="100965"/>
                              <a:pt x="300697" y="110980"/>
                              <a:pt x="299896" y="117791"/>
                            </a:cubicBezTo>
                            <a:cubicBezTo>
                              <a:pt x="298694" y="125803"/>
                              <a:pt x="307908" y="119393"/>
                              <a:pt x="311514" y="122599"/>
                            </a:cubicBezTo>
                            <a:cubicBezTo>
                              <a:pt x="314318" y="125002"/>
                              <a:pt x="316322" y="128207"/>
                              <a:pt x="318325" y="131412"/>
                            </a:cubicBezTo>
                            <a:cubicBezTo>
                              <a:pt x="319526" y="133015"/>
                              <a:pt x="320328" y="133415"/>
                              <a:pt x="319927" y="134617"/>
                            </a:cubicBezTo>
                            <a:cubicBezTo>
                              <a:pt x="319526" y="137021"/>
                              <a:pt x="317523" y="138223"/>
                              <a:pt x="315921" y="135018"/>
                            </a:cubicBezTo>
                            <a:cubicBezTo>
                              <a:pt x="315119" y="135819"/>
                              <a:pt x="314318" y="136620"/>
                              <a:pt x="313918" y="137822"/>
                            </a:cubicBezTo>
                            <a:cubicBezTo>
                              <a:pt x="309911" y="132213"/>
                              <a:pt x="300697" y="128608"/>
                              <a:pt x="295489" y="135018"/>
                            </a:cubicBezTo>
                            <a:cubicBezTo>
                              <a:pt x="289480" y="142630"/>
                              <a:pt x="276660" y="140627"/>
                              <a:pt x="268247" y="142630"/>
                            </a:cubicBezTo>
                            <a:cubicBezTo>
                              <a:pt x="263840" y="143831"/>
                              <a:pt x="261436" y="148639"/>
                              <a:pt x="257029" y="150241"/>
                            </a:cubicBezTo>
                            <a:cubicBezTo>
                              <a:pt x="252222" y="151844"/>
                              <a:pt x="253824" y="153446"/>
                              <a:pt x="250619" y="156251"/>
                            </a:cubicBezTo>
                            <a:cubicBezTo>
                              <a:pt x="243008" y="163061"/>
                              <a:pt x="238200" y="161058"/>
                              <a:pt x="237799" y="172676"/>
                            </a:cubicBezTo>
                            <a:cubicBezTo>
                              <a:pt x="237799" y="176682"/>
                              <a:pt x="238200" y="179887"/>
                              <a:pt x="235796" y="183493"/>
                            </a:cubicBezTo>
                            <a:cubicBezTo>
                              <a:pt x="233393" y="186698"/>
                              <a:pt x="230989" y="189903"/>
                              <a:pt x="231790" y="194310"/>
                            </a:cubicBezTo>
                            <a:cubicBezTo>
                              <a:pt x="232591" y="198717"/>
                              <a:pt x="236598" y="205127"/>
                              <a:pt x="231390" y="208331"/>
                            </a:cubicBezTo>
                            <a:cubicBezTo>
                              <a:pt x="227383" y="211136"/>
                              <a:pt x="223377" y="212738"/>
                              <a:pt x="220172" y="216745"/>
                            </a:cubicBezTo>
                            <a:cubicBezTo>
                              <a:pt x="217768" y="219549"/>
                              <a:pt x="216567" y="222754"/>
                              <a:pt x="217368" y="226760"/>
                            </a:cubicBezTo>
                            <a:cubicBezTo>
                              <a:pt x="217768" y="228763"/>
                              <a:pt x="218570" y="230366"/>
                              <a:pt x="219371" y="231968"/>
                            </a:cubicBezTo>
                            <a:cubicBezTo>
                              <a:pt x="217368" y="232770"/>
                              <a:pt x="215365" y="233971"/>
                              <a:pt x="213762" y="235574"/>
                            </a:cubicBezTo>
                            <a:cubicBezTo>
                              <a:pt x="207753" y="241984"/>
                              <a:pt x="225380" y="247592"/>
                              <a:pt x="218169" y="251999"/>
                            </a:cubicBezTo>
                            <a:cubicBezTo>
                              <a:pt x="221775" y="254403"/>
                              <a:pt x="224579" y="258810"/>
                              <a:pt x="225380" y="263217"/>
                            </a:cubicBezTo>
                            <a:cubicBezTo>
                              <a:pt x="225781" y="265620"/>
                              <a:pt x="227383" y="266422"/>
                              <a:pt x="229387" y="268024"/>
                            </a:cubicBezTo>
                            <a:cubicBezTo>
                              <a:pt x="231790" y="270027"/>
                              <a:pt x="231390" y="272832"/>
                              <a:pt x="232992" y="274835"/>
                            </a:cubicBezTo>
                            <a:cubicBezTo>
                              <a:pt x="235796" y="278841"/>
                              <a:pt x="240604" y="280844"/>
                              <a:pt x="242607" y="285251"/>
                            </a:cubicBezTo>
                            <a:cubicBezTo>
                              <a:pt x="245011" y="290860"/>
                              <a:pt x="240604" y="294065"/>
                              <a:pt x="237399" y="298071"/>
                            </a:cubicBezTo>
                            <a:cubicBezTo>
                              <a:pt x="243809" y="301676"/>
                              <a:pt x="253424" y="298471"/>
                              <a:pt x="260234" y="302878"/>
                            </a:cubicBezTo>
                            <a:cubicBezTo>
                              <a:pt x="264641" y="305683"/>
                              <a:pt x="268247" y="312894"/>
                              <a:pt x="266644" y="318102"/>
                            </a:cubicBezTo>
                            <a:cubicBezTo>
                              <a:pt x="275458" y="319304"/>
                              <a:pt x="286675" y="321307"/>
                              <a:pt x="294688" y="315698"/>
                            </a:cubicBezTo>
                            <a:cubicBezTo>
                              <a:pt x="299495" y="312493"/>
                              <a:pt x="305905" y="300074"/>
                              <a:pt x="312716" y="300074"/>
                            </a:cubicBezTo>
                            <a:cubicBezTo>
                              <a:pt x="311915" y="303279"/>
                              <a:pt x="309511" y="303279"/>
                              <a:pt x="311514" y="306885"/>
                            </a:cubicBezTo>
                            <a:cubicBezTo>
                              <a:pt x="313517" y="310490"/>
                              <a:pt x="310312" y="313695"/>
                              <a:pt x="310312" y="317701"/>
                            </a:cubicBezTo>
                            <a:cubicBezTo>
                              <a:pt x="310713" y="328117"/>
                              <a:pt x="311113" y="338934"/>
                              <a:pt x="312315" y="348950"/>
                            </a:cubicBezTo>
                            <a:cubicBezTo>
                              <a:pt x="315921" y="346145"/>
                              <a:pt x="317924" y="352155"/>
                              <a:pt x="321530" y="351754"/>
                            </a:cubicBezTo>
                            <a:cubicBezTo>
                              <a:pt x="326337" y="351354"/>
                              <a:pt x="329942" y="347347"/>
                              <a:pt x="334750" y="347347"/>
                            </a:cubicBezTo>
                            <a:cubicBezTo>
                              <a:pt x="339558" y="347347"/>
                              <a:pt x="343163" y="346947"/>
                              <a:pt x="344365" y="351754"/>
                            </a:cubicBezTo>
                            <a:cubicBezTo>
                              <a:pt x="346368" y="358965"/>
                              <a:pt x="351576" y="364975"/>
                              <a:pt x="355182" y="371385"/>
                            </a:cubicBezTo>
                            <a:cubicBezTo>
                              <a:pt x="358787" y="378195"/>
                              <a:pt x="362393" y="384605"/>
                              <a:pt x="366399" y="391416"/>
                            </a:cubicBezTo>
                            <a:cubicBezTo>
                              <a:pt x="369604" y="397024"/>
                              <a:pt x="372809" y="400630"/>
                              <a:pt x="367200" y="404636"/>
                            </a:cubicBezTo>
                            <a:cubicBezTo>
                              <a:pt x="362393" y="408242"/>
                              <a:pt x="361992" y="414652"/>
                              <a:pt x="363595" y="419860"/>
                            </a:cubicBezTo>
                            <a:cubicBezTo>
                              <a:pt x="365197" y="424267"/>
                              <a:pt x="363995" y="430276"/>
                              <a:pt x="364396" y="438288"/>
                            </a:cubicBezTo>
                            <a:cubicBezTo>
                              <a:pt x="364396" y="441894"/>
                              <a:pt x="368803" y="446301"/>
                              <a:pt x="368803" y="449906"/>
                            </a:cubicBezTo>
                            <a:cubicBezTo>
                              <a:pt x="368803" y="450307"/>
                              <a:pt x="365598" y="458720"/>
                              <a:pt x="365598" y="458720"/>
                            </a:cubicBezTo>
                            <a:cubicBezTo>
                              <a:pt x="362393" y="461525"/>
                              <a:pt x="360390" y="466733"/>
                              <a:pt x="358787" y="471140"/>
                            </a:cubicBezTo>
                            <a:cubicBezTo>
                              <a:pt x="355983" y="478751"/>
                              <a:pt x="363194" y="479152"/>
                              <a:pt x="363595" y="485161"/>
                            </a:cubicBezTo>
                            <a:cubicBezTo>
                              <a:pt x="363595" y="489168"/>
                              <a:pt x="360790" y="490770"/>
                              <a:pt x="359989" y="494776"/>
                            </a:cubicBezTo>
                            <a:cubicBezTo>
                              <a:pt x="355582" y="491972"/>
                              <a:pt x="345967" y="481956"/>
                              <a:pt x="344365" y="489168"/>
                            </a:cubicBezTo>
                            <a:cubicBezTo>
                              <a:pt x="343163" y="494376"/>
                              <a:pt x="345567" y="492372"/>
                              <a:pt x="345967" y="499183"/>
                            </a:cubicBezTo>
                            <a:cubicBezTo>
                              <a:pt x="346368" y="499984"/>
                              <a:pt x="341561" y="494776"/>
                              <a:pt x="343564" y="496379"/>
                            </a:cubicBezTo>
                            <a:cubicBezTo>
                              <a:pt x="343564" y="497580"/>
                              <a:pt x="337554" y="502789"/>
                              <a:pt x="348371" y="506795"/>
                            </a:cubicBezTo>
                            <a:cubicBezTo>
                              <a:pt x="348772" y="501587"/>
                              <a:pt x="355182" y="510000"/>
                              <a:pt x="357986" y="509199"/>
                            </a:cubicBezTo>
                            <a:cubicBezTo>
                              <a:pt x="359589" y="508798"/>
                              <a:pt x="358787" y="511202"/>
                              <a:pt x="358387" y="514807"/>
                            </a:cubicBezTo>
                            <a:cubicBezTo>
                              <a:pt x="361592" y="515608"/>
                              <a:pt x="367601" y="517612"/>
                              <a:pt x="368402" y="515208"/>
                            </a:cubicBezTo>
                            <a:cubicBezTo>
                              <a:pt x="368803" y="515208"/>
                              <a:pt x="371607" y="515608"/>
                              <a:pt x="372409" y="516009"/>
                            </a:cubicBezTo>
                            <a:cubicBezTo>
                              <a:pt x="370405" y="528028"/>
                              <a:pt x="371607" y="525223"/>
                              <a:pt x="373210" y="526425"/>
                            </a:cubicBezTo>
                            <a:cubicBezTo>
                              <a:pt x="372008" y="528829"/>
                              <a:pt x="373610" y="528428"/>
                              <a:pt x="372008" y="530432"/>
                            </a:cubicBezTo>
                            <a:cubicBezTo>
                              <a:pt x="369203" y="534037"/>
                              <a:pt x="366399" y="540046"/>
                              <a:pt x="362794" y="543652"/>
                            </a:cubicBezTo>
                            <a:cubicBezTo>
                              <a:pt x="361191" y="545255"/>
                              <a:pt x="359188" y="546056"/>
                              <a:pt x="357986" y="547658"/>
                            </a:cubicBezTo>
                            <a:cubicBezTo>
                              <a:pt x="355582" y="550863"/>
                              <a:pt x="360390" y="549661"/>
                              <a:pt x="360790" y="552466"/>
                            </a:cubicBezTo>
                            <a:cubicBezTo>
                              <a:pt x="361592" y="556071"/>
                              <a:pt x="363194" y="556071"/>
                              <a:pt x="361592" y="557674"/>
                            </a:cubicBezTo>
                            <a:cubicBezTo>
                              <a:pt x="340359" y="584115"/>
                              <a:pt x="354381" y="561279"/>
                              <a:pt x="353579" y="563283"/>
                            </a:cubicBezTo>
                            <a:cubicBezTo>
                              <a:pt x="351576" y="567289"/>
                              <a:pt x="356784" y="572897"/>
                              <a:pt x="353980" y="577705"/>
                            </a:cubicBezTo>
                            <a:cubicBezTo>
                              <a:pt x="351576" y="581711"/>
                              <a:pt x="346368" y="583314"/>
                              <a:pt x="341961" y="583314"/>
                            </a:cubicBezTo>
                            <a:cubicBezTo>
                              <a:pt x="336753" y="583314"/>
                              <a:pt x="333147" y="579708"/>
                              <a:pt x="329542" y="576503"/>
                            </a:cubicBezTo>
                            <a:cubicBezTo>
                              <a:pt x="325536" y="572897"/>
                              <a:pt x="321129" y="570894"/>
                              <a:pt x="316722" y="567689"/>
                            </a:cubicBezTo>
                            <a:cubicBezTo>
                              <a:pt x="309110" y="562080"/>
                              <a:pt x="309511" y="552466"/>
                              <a:pt x="300297" y="548460"/>
                            </a:cubicBezTo>
                            <a:cubicBezTo>
                              <a:pt x="289480" y="544053"/>
                              <a:pt x="281868" y="533236"/>
                              <a:pt x="270250" y="530432"/>
                            </a:cubicBezTo>
                            <a:cubicBezTo>
                              <a:pt x="264641" y="529230"/>
                              <a:pt x="259433" y="525223"/>
                              <a:pt x="254626" y="522419"/>
                            </a:cubicBezTo>
                            <a:cubicBezTo>
                              <a:pt x="249017" y="518813"/>
                              <a:pt x="243008" y="517612"/>
                              <a:pt x="236998" y="514807"/>
                            </a:cubicBezTo>
                            <a:cubicBezTo>
                              <a:pt x="231390" y="511602"/>
                              <a:pt x="226582" y="507195"/>
                              <a:pt x="220973" y="503990"/>
                            </a:cubicBezTo>
                            <a:cubicBezTo>
                              <a:pt x="214563" y="500385"/>
                              <a:pt x="208154" y="496779"/>
                              <a:pt x="201744" y="493174"/>
                            </a:cubicBezTo>
                            <a:cubicBezTo>
                              <a:pt x="196135" y="490369"/>
                              <a:pt x="192930" y="483559"/>
                              <a:pt x="188924" y="479152"/>
                            </a:cubicBezTo>
                            <a:cubicBezTo>
                              <a:pt x="183315" y="473543"/>
                              <a:pt x="175303" y="470338"/>
                              <a:pt x="171296" y="463127"/>
                            </a:cubicBezTo>
                            <a:cubicBezTo>
                              <a:pt x="168892" y="459121"/>
                              <a:pt x="166088" y="454313"/>
                              <a:pt x="162483" y="451909"/>
                            </a:cubicBezTo>
                            <a:cubicBezTo>
                              <a:pt x="158877" y="449906"/>
                              <a:pt x="163684" y="441493"/>
                              <a:pt x="157675" y="442695"/>
                            </a:cubicBezTo>
                            <a:cubicBezTo>
                              <a:pt x="157675" y="441493"/>
                              <a:pt x="158076" y="440692"/>
                              <a:pt x="158476" y="439891"/>
                            </a:cubicBezTo>
                            <a:cubicBezTo>
                              <a:pt x="159278" y="440292"/>
                              <a:pt x="160079" y="441093"/>
                              <a:pt x="161281" y="441493"/>
                            </a:cubicBezTo>
                            <a:cubicBezTo>
                              <a:pt x="163684" y="429875"/>
                              <a:pt x="158476" y="423465"/>
                              <a:pt x="152467" y="413850"/>
                            </a:cubicBezTo>
                            <a:cubicBezTo>
                              <a:pt x="147259" y="405037"/>
                              <a:pt x="143653" y="395822"/>
                              <a:pt x="136042" y="388611"/>
                            </a:cubicBezTo>
                            <a:cubicBezTo>
                              <a:pt x="133638" y="386608"/>
                              <a:pt x="131635" y="385406"/>
                              <a:pt x="132035" y="382602"/>
                            </a:cubicBezTo>
                            <a:cubicBezTo>
                              <a:pt x="132837" y="379397"/>
                              <a:pt x="130833" y="375391"/>
                              <a:pt x="129231" y="372586"/>
                            </a:cubicBezTo>
                            <a:cubicBezTo>
                              <a:pt x="127628" y="369782"/>
                              <a:pt x="125625" y="366978"/>
                              <a:pt x="123222" y="364975"/>
                            </a:cubicBezTo>
                            <a:cubicBezTo>
                              <a:pt x="120818" y="362972"/>
                              <a:pt x="117212" y="362170"/>
                              <a:pt x="115610" y="359366"/>
                            </a:cubicBezTo>
                            <a:cubicBezTo>
                              <a:pt x="115610" y="357763"/>
                              <a:pt x="115610" y="356562"/>
                              <a:pt x="116011" y="354959"/>
                            </a:cubicBezTo>
                            <a:cubicBezTo>
                              <a:pt x="115610" y="351754"/>
                              <a:pt x="113607" y="348149"/>
                              <a:pt x="112004" y="345344"/>
                            </a:cubicBezTo>
                            <a:cubicBezTo>
                              <a:pt x="109200" y="340136"/>
                              <a:pt x="105594" y="335329"/>
                              <a:pt x="102389" y="330121"/>
                            </a:cubicBezTo>
                            <a:cubicBezTo>
                              <a:pt x="99585" y="325313"/>
                              <a:pt x="97983" y="319304"/>
                              <a:pt x="95979" y="314096"/>
                            </a:cubicBezTo>
                            <a:cubicBezTo>
                              <a:pt x="91172" y="301676"/>
                              <a:pt x="83560" y="292062"/>
                              <a:pt x="79955" y="280443"/>
                            </a:cubicBezTo>
                            <a:cubicBezTo>
                              <a:pt x="75147" y="264018"/>
                              <a:pt x="61526" y="254002"/>
                              <a:pt x="55116" y="237978"/>
                            </a:cubicBezTo>
                            <a:cubicBezTo>
                              <a:pt x="47905" y="219549"/>
                              <a:pt x="33082" y="206328"/>
                              <a:pt x="15054" y="198717"/>
                            </a:cubicBezTo>
                            <a:cubicBezTo>
                              <a:pt x="13451" y="197915"/>
                              <a:pt x="7442" y="196714"/>
                              <a:pt x="7442" y="194310"/>
                            </a:cubicBezTo>
                            <a:cubicBezTo>
                              <a:pt x="7041" y="191105"/>
                              <a:pt x="6641" y="186297"/>
                              <a:pt x="11048" y="186698"/>
                            </a:cubicBezTo>
                            <a:cubicBezTo>
                              <a:pt x="19060" y="187499"/>
                              <a:pt x="15855" y="180288"/>
                              <a:pt x="13451" y="176282"/>
                            </a:cubicBezTo>
                            <a:cubicBezTo>
                              <a:pt x="9846" y="170673"/>
                              <a:pt x="6240" y="168670"/>
                              <a:pt x="6240" y="161859"/>
                            </a:cubicBezTo>
                            <a:cubicBezTo>
                              <a:pt x="7041" y="161058"/>
                              <a:pt x="7843" y="160257"/>
                              <a:pt x="8243" y="159055"/>
                            </a:cubicBezTo>
                            <a:cubicBezTo>
                              <a:pt x="8243" y="157853"/>
                              <a:pt x="5038" y="155049"/>
                              <a:pt x="4237" y="154248"/>
                            </a:cubicBezTo>
                            <a:cubicBezTo>
                              <a:pt x="-170" y="149039"/>
                              <a:pt x="2234" y="146636"/>
                              <a:pt x="631" y="141828"/>
                            </a:cubicBezTo>
                          </a:path>
                        </a:pathLst>
                      </a:cu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 w="2001" cap="flat">
                        <a:solidFill>
                          <a:schemeClr val="bg2">
                            <a:lumMod val="50000"/>
                          </a:schemeClr>
                        </a:solidFill>
                        <a:prstDash val="solid"/>
                        <a:miter/>
                      </a:ln>
                    </p:spPr>
                    <p:txBody>
                      <a:bodyPr wrap="square" rtlCol="0" anchor="ctr"/>
                      <a:lstStyle>
                        <a:lvl1pPr marL="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31" name="Freeform: Shape 30">
                        <a:extLst>
                          <a:ext uri="{FF2B5EF4-FFF2-40B4-BE49-F238E27FC236}">
                            <a16:creationId xmlns:a16="http://schemas.microsoft.com/office/drawing/2014/main" id="{914A290B-AF70-453A-B3C1-EBFBDCD1D68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519869" y="1917179"/>
                        <a:ext cx="186331" cy="259010"/>
                      </a:xfrm>
                      <a:custGeom>
                        <a:avLst/>
                        <a:gdLst>
                          <a:gd name="connsiteX0" fmla="*/ 631 w 84130"/>
                          <a:gd name="connsiteY0" fmla="*/ 109779 h 116180"/>
                          <a:gd name="connsiteX1" fmla="*/ 10647 w 84130"/>
                          <a:gd name="connsiteY1" fmla="*/ 97760 h 116180"/>
                          <a:gd name="connsiteX2" fmla="*/ 15054 w 84130"/>
                          <a:gd name="connsiteY2" fmla="*/ 77729 h 116180"/>
                          <a:gd name="connsiteX3" fmla="*/ 11047 w 84130"/>
                          <a:gd name="connsiteY3" fmla="*/ 59300 h 116180"/>
                          <a:gd name="connsiteX4" fmla="*/ 5839 w 84130"/>
                          <a:gd name="connsiteY4" fmla="*/ 35664 h 116180"/>
                          <a:gd name="connsiteX5" fmla="*/ 12650 w 84130"/>
                          <a:gd name="connsiteY5" fmla="*/ 16434 h 116180"/>
                          <a:gd name="connsiteX6" fmla="*/ 18659 w 84130"/>
                          <a:gd name="connsiteY6" fmla="*/ 8421 h 116180"/>
                          <a:gd name="connsiteX7" fmla="*/ 26672 w 84130"/>
                          <a:gd name="connsiteY7" fmla="*/ 1210 h 116180"/>
                          <a:gd name="connsiteX8" fmla="*/ 37488 w 84130"/>
                          <a:gd name="connsiteY8" fmla="*/ 6819 h 116180"/>
                          <a:gd name="connsiteX9" fmla="*/ 51110 w 84130"/>
                          <a:gd name="connsiteY9" fmla="*/ 10825 h 116180"/>
                          <a:gd name="connsiteX10" fmla="*/ 68336 w 84130"/>
                          <a:gd name="connsiteY10" fmla="*/ 27250 h 116180"/>
                          <a:gd name="connsiteX11" fmla="*/ 65933 w 84130"/>
                          <a:gd name="connsiteY11" fmla="*/ 32859 h 116180"/>
                          <a:gd name="connsiteX12" fmla="*/ 74346 w 84130"/>
                          <a:gd name="connsiteY12" fmla="*/ 44878 h 116180"/>
                          <a:gd name="connsiteX13" fmla="*/ 78352 w 84130"/>
                          <a:gd name="connsiteY13" fmla="*/ 36465 h 116180"/>
                          <a:gd name="connsiteX14" fmla="*/ 84361 w 84130"/>
                          <a:gd name="connsiteY14" fmla="*/ 44077 h 116180"/>
                          <a:gd name="connsiteX15" fmla="*/ 72743 w 84130"/>
                          <a:gd name="connsiteY15" fmla="*/ 72521 h 116180"/>
                          <a:gd name="connsiteX16" fmla="*/ 58721 w 84130"/>
                          <a:gd name="connsiteY16" fmla="*/ 99763 h 116180"/>
                          <a:gd name="connsiteX17" fmla="*/ 52311 w 84130"/>
                          <a:gd name="connsiteY17" fmla="*/ 109378 h 116180"/>
                          <a:gd name="connsiteX18" fmla="*/ 46703 w 84130"/>
                          <a:gd name="connsiteY18" fmla="*/ 113384 h 116180"/>
                          <a:gd name="connsiteX19" fmla="*/ 38290 w 84130"/>
                          <a:gd name="connsiteY19" fmla="*/ 113384 h 116180"/>
                          <a:gd name="connsiteX20" fmla="*/ 34684 w 84130"/>
                          <a:gd name="connsiteY20" fmla="*/ 110580 h 116180"/>
                          <a:gd name="connsiteX21" fmla="*/ 23867 w 84130"/>
                          <a:gd name="connsiteY21" fmla="*/ 108977 h 116180"/>
                          <a:gd name="connsiteX22" fmla="*/ 13852 w 84130"/>
                          <a:gd name="connsiteY22" fmla="*/ 114987 h 116180"/>
                          <a:gd name="connsiteX23" fmla="*/ 631 w 84130"/>
                          <a:gd name="connsiteY23" fmla="*/ 109779 h 11618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</a:cxnLst>
                        <a:rect l="l" t="t" r="r" b="b"/>
                        <a:pathLst>
                          <a:path w="84130" h="116180">
                            <a:moveTo>
                              <a:pt x="631" y="109779"/>
                            </a:moveTo>
                            <a:cubicBezTo>
                              <a:pt x="5439" y="109378"/>
                              <a:pt x="9044" y="101365"/>
                              <a:pt x="10647" y="97760"/>
                            </a:cubicBezTo>
                            <a:cubicBezTo>
                              <a:pt x="13852" y="90949"/>
                              <a:pt x="10647" y="83738"/>
                              <a:pt x="15054" y="77729"/>
                            </a:cubicBezTo>
                            <a:cubicBezTo>
                              <a:pt x="20262" y="70517"/>
                              <a:pt x="15454" y="65309"/>
                              <a:pt x="11047" y="59300"/>
                            </a:cubicBezTo>
                            <a:cubicBezTo>
                              <a:pt x="6240" y="53291"/>
                              <a:pt x="6641" y="42875"/>
                              <a:pt x="5839" y="35664"/>
                            </a:cubicBezTo>
                            <a:cubicBezTo>
                              <a:pt x="5439" y="27250"/>
                              <a:pt x="6641" y="22443"/>
                              <a:pt x="12650" y="16434"/>
                            </a:cubicBezTo>
                            <a:cubicBezTo>
                              <a:pt x="15054" y="14430"/>
                              <a:pt x="17858" y="11626"/>
                              <a:pt x="18659" y="8421"/>
                            </a:cubicBezTo>
                            <a:cubicBezTo>
                              <a:pt x="19460" y="4415"/>
                              <a:pt x="20662" y="-1194"/>
                              <a:pt x="26672" y="1210"/>
                            </a:cubicBezTo>
                            <a:cubicBezTo>
                              <a:pt x="30678" y="2813"/>
                              <a:pt x="33082" y="5617"/>
                              <a:pt x="37488" y="6819"/>
                            </a:cubicBezTo>
                            <a:cubicBezTo>
                              <a:pt x="41895" y="8021"/>
                              <a:pt x="47504" y="8021"/>
                              <a:pt x="51110" y="10825"/>
                            </a:cubicBezTo>
                            <a:cubicBezTo>
                              <a:pt x="55516" y="14430"/>
                              <a:pt x="61526" y="27651"/>
                              <a:pt x="68336" y="27250"/>
                            </a:cubicBezTo>
                            <a:cubicBezTo>
                              <a:pt x="67134" y="28853"/>
                              <a:pt x="66333" y="30856"/>
                              <a:pt x="65933" y="32859"/>
                            </a:cubicBezTo>
                            <a:cubicBezTo>
                              <a:pt x="67936" y="24045"/>
                              <a:pt x="83159" y="39269"/>
                              <a:pt x="74346" y="44878"/>
                            </a:cubicBezTo>
                            <a:cubicBezTo>
                              <a:pt x="78352" y="43275"/>
                              <a:pt x="75948" y="39269"/>
                              <a:pt x="78352" y="36465"/>
                            </a:cubicBezTo>
                            <a:cubicBezTo>
                              <a:pt x="81557" y="32058"/>
                              <a:pt x="83961" y="42073"/>
                              <a:pt x="84361" y="44077"/>
                            </a:cubicBezTo>
                            <a:cubicBezTo>
                              <a:pt x="85563" y="54092"/>
                              <a:pt x="77951" y="64508"/>
                              <a:pt x="72743" y="72521"/>
                            </a:cubicBezTo>
                            <a:cubicBezTo>
                              <a:pt x="66734" y="81735"/>
                              <a:pt x="62728" y="89347"/>
                              <a:pt x="58721" y="99763"/>
                            </a:cubicBezTo>
                            <a:cubicBezTo>
                              <a:pt x="57119" y="103369"/>
                              <a:pt x="55516" y="106974"/>
                              <a:pt x="52311" y="109378"/>
                            </a:cubicBezTo>
                            <a:cubicBezTo>
                              <a:pt x="51110" y="110580"/>
                              <a:pt x="48706" y="112984"/>
                              <a:pt x="46703" y="113384"/>
                            </a:cubicBezTo>
                            <a:cubicBezTo>
                              <a:pt x="43898" y="114185"/>
                              <a:pt x="41495" y="111782"/>
                              <a:pt x="38290" y="113384"/>
                            </a:cubicBezTo>
                            <a:cubicBezTo>
                              <a:pt x="39491" y="109779"/>
                              <a:pt x="37488" y="109779"/>
                              <a:pt x="34684" y="110580"/>
                            </a:cubicBezTo>
                            <a:cubicBezTo>
                              <a:pt x="31078" y="111782"/>
                              <a:pt x="27473" y="110179"/>
                              <a:pt x="23867" y="108977"/>
                            </a:cubicBezTo>
                            <a:cubicBezTo>
                              <a:pt x="21864" y="108176"/>
                              <a:pt x="15054" y="113384"/>
                              <a:pt x="13852" y="114987"/>
                            </a:cubicBezTo>
                            <a:cubicBezTo>
                              <a:pt x="11849" y="118192"/>
                              <a:pt x="2234" y="111381"/>
                              <a:pt x="631" y="109779"/>
                            </a:cubicBezTo>
                          </a:path>
                        </a:pathLst>
                      </a:custGeom>
                      <a:solidFill>
                        <a:srgbClr val="E0E0E0"/>
                      </a:solidFill>
                      <a:ln w="2001" cap="flat">
                        <a:solidFill>
                          <a:schemeClr val="bg2">
                            <a:lumMod val="50000"/>
                          </a:schemeClr>
                        </a:solidFill>
                        <a:prstDash val="solid"/>
                        <a:miter/>
                      </a:ln>
                    </p:spPr>
                    <p:txBody>
                      <a:bodyPr wrap="square" rtlCol="0" anchor="ctr"/>
                      <a:lstStyle>
                        <a:lvl1pPr marL="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32" name="Freeform: Shape 31">
                        <a:extLst>
                          <a:ext uri="{FF2B5EF4-FFF2-40B4-BE49-F238E27FC236}">
                            <a16:creationId xmlns:a16="http://schemas.microsoft.com/office/drawing/2014/main" id="{C26BE305-9332-4943-BEAE-AFBF90EE39A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610245" y="3012411"/>
                        <a:ext cx="789685" cy="937799"/>
                      </a:xfrm>
                      <a:custGeom>
                        <a:avLst/>
                        <a:gdLst>
                          <a:gd name="connsiteX0" fmla="*/ 1502 w 356553"/>
                          <a:gd name="connsiteY0" fmla="*/ 41965 h 420652"/>
                          <a:gd name="connsiteX1" fmla="*/ 22735 w 356553"/>
                          <a:gd name="connsiteY1" fmla="*/ 43568 h 420652"/>
                          <a:gd name="connsiteX2" fmla="*/ 24739 w 356553"/>
                          <a:gd name="connsiteY2" fmla="*/ 46372 h 420652"/>
                          <a:gd name="connsiteX3" fmla="*/ 31950 w 356553"/>
                          <a:gd name="connsiteY3" fmla="*/ 45571 h 420652"/>
                          <a:gd name="connsiteX4" fmla="*/ 37959 w 356553"/>
                          <a:gd name="connsiteY4" fmla="*/ 42366 h 420652"/>
                          <a:gd name="connsiteX5" fmla="*/ 42366 w 356553"/>
                          <a:gd name="connsiteY5" fmla="*/ 34353 h 420652"/>
                          <a:gd name="connsiteX6" fmla="*/ 54785 w 356553"/>
                          <a:gd name="connsiteY6" fmla="*/ 29946 h 420652"/>
                          <a:gd name="connsiteX7" fmla="*/ 70009 w 356553"/>
                          <a:gd name="connsiteY7" fmla="*/ 19931 h 420652"/>
                          <a:gd name="connsiteX8" fmla="*/ 82428 w 356553"/>
                          <a:gd name="connsiteY8" fmla="*/ 8713 h 420652"/>
                          <a:gd name="connsiteX9" fmla="*/ 103661 w 356553"/>
                          <a:gd name="connsiteY9" fmla="*/ 4707 h 420652"/>
                          <a:gd name="connsiteX10" fmla="*/ 114879 w 356553"/>
                          <a:gd name="connsiteY10" fmla="*/ 1502 h 420652"/>
                          <a:gd name="connsiteX11" fmla="*/ 117282 w 356553"/>
                          <a:gd name="connsiteY11" fmla="*/ 33953 h 420652"/>
                          <a:gd name="connsiteX12" fmla="*/ 120888 w 356553"/>
                          <a:gd name="connsiteY12" fmla="*/ 39962 h 420652"/>
                          <a:gd name="connsiteX13" fmla="*/ 118885 w 356553"/>
                          <a:gd name="connsiteY13" fmla="*/ 47173 h 420652"/>
                          <a:gd name="connsiteX14" fmla="*/ 125295 w 356553"/>
                          <a:gd name="connsiteY14" fmla="*/ 62397 h 420652"/>
                          <a:gd name="connsiteX15" fmla="*/ 129301 w 356553"/>
                          <a:gd name="connsiteY15" fmla="*/ 68406 h 420652"/>
                          <a:gd name="connsiteX16" fmla="*/ 132506 w 356553"/>
                          <a:gd name="connsiteY16" fmla="*/ 75217 h 420652"/>
                          <a:gd name="connsiteX17" fmla="*/ 138916 w 356553"/>
                          <a:gd name="connsiteY17" fmla="*/ 77620 h 420652"/>
                          <a:gd name="connsiteX18" fmla="*/ 146527 w 356553"/>
                          <a:gd name="connsiteY18" fmla="*/ 83229 h 420652"/>
                          <a:gd name="connsiteX19" fmla="*/ 148931 w 356553"/>
                          <a:gd name="connsiteY19" fmla="*/ 87636 h 420652"/>
                          <a:gd name="connsiteX20" fmla="*/ 155341 w 356553"/>
                          <a:gd name="connsiteY20" fmla="*/ 90841 h 420652"/>
                          <a:gd name="connsiteX21" fmla="*/ 165357 w 356553"/>
                          <a:gd name="connsiteY21" fmla="*/ 91242 h 420652"/>
                          <a:gd name="connsiteX22" fmla="*/ 172969 w 356553"/>
                          <a:gd name="connsiteY22" fmla="*/ 92043 h 420652"/>
                          <a:gd name="connsiteX23" fmla="*/ 178978 w 356553"/>
                          <a:gd name="connsiteY23" fmla="*/ 96850 h 420652"/>
                          <a:gd name="connsiteX24" fmla="*/ 184987 w 356553"/>
                          <a:gd name="connsiteY24" fmla="*/ 95648 h 420652"/>
                          <a:gd name="connsiteX25" fmla="*/ 195804 w 356553"/>
                          <a:gd name="connsiteY25" fmla="*/ 106065 h 420652"/>
                          <a:gd name="connsiteX26" fmla="*/ 209826 w 356553"/>
                          <a:gd name="connsiteY26" fmla="*/ 110872 h 420652"/>
                          <a:gd name="connsiteX27" fmla="*/ 223847 w 356553"/>
                          <a:gd name="connsiteY27" fmla="*/ 123291 h 420652"/>
                          <a:gd name="connsiteX28" fmla="*/ 238270 w 356553"/>
                          <a:gd name="connsiteY28" fmla="*/ 122891 h 420652"/>
                          <a:gd name="connsiteX29" fmla="*/ 257900 w 356553"/>
                          <a:gd name="connsiteY29" fmla="*/ 130503 h 420652"/>
                          <a:gd name="connsiteX30" fmla="*/ 264711 w 356553"/>
                          <a:gd name="connsiteY30" fmla="*/ 148531 h 420652"/>
                          <a:gd name="connsiteX31" fmla="*/ 271522 w 356553"/>
                          <a:gd name="connsiteY31" fmla="*/ 173369 h 420652"/>
                          <a:gd name="connsiteX32" fmla="*/ 264711 w 356553"/>
                          <a:gd name="connsiteY32" fmla="*/ 173770 h 420652"/>
                          <a:gd name="connsiteX33" fmla="*/ 274326 w 356553"/>
                          <a:gd name="connsiteY33" fmla="*/ 190996 h 420652"/>
                          <a:gd name="connsiteX34" fmla="*/ 276730 w 356553"/>
                          <a:gd name="connsiteY34" fmla="*/ 207422 h 420652"/>
                          <a:gd name="connsiteX35" fmla="*/ 296761 w 356553"/>
                          <a:gd name="connsiteY35" fmla="*/ 212229 h 420652"/>
                          <a:gd name="connsiteX36" fmla="*/ 328410 w 356553"/>
                          <a:gd name="connsiteY36" fmla="*/ 212229 h 420652"/>
                          <a:gd name="connsiteX37" fmla="*/ 325605 w 356553"/>
                          <a:gd name="connsiteY37" fmla="*/ 223847 h 420652"/>
                          <a:gd name="connsiteX38" fmla="*/ 327609 w 356553"/>
                          <a:gd name="connsiteY38" fmla="*/ 235065 h 420652"/>
                          <a:gd name="connsiteX39" fmla="*/ 340829 w 356553"/>
                          <a:gd name="connsiteY39" fmla="*/ 249888 h 420652"/>
                          <a:gd name="connsiteX40" fmla="*/ 346838 w 356553"/>
                          <a:gd name="connsiteY40" fmla="*/ 252291 h 420652"/>
                          <a:gd name="connsiteX41" fmla="*/ 350444 w 356553"/>
                          <a:gd name="connsiteY41" fmla="*/ 260304 h 420652"/>
                          <a:gd name="connsiteX42" fmla="*/ 355652 w 356553"/>
                          <a:gd name="connsiteY42" fmla="*/ 279534 h 420652"/>
                          <a:gd name="connsiteX43" fmla="*/ 352848 w 356553"/>
                          <a:gd name="connsiteY43" fmla="*/ 294357 h 420652"/>
                          <a:gd name="connsiteX44" fmla="*/ 348441 w 356553"/>
                          <a:gd name="connsiteY44" fmla="*/ 310382 h 420652"/>
                          <a:gd name="connsiteX45" fmla="*/ 351245 w 356553"/>
                          <a:gd name="connsiteY45" fmla="*/ 326407 h 420652"/>
                          <a:gd name="connsiteX46" fmla="*/ 345236 w 356553"/>
                          <a:gd name="connsiteY46" fmla="*/ 334820 h 420652"/>
                          <a:gd name="connsiteX47" fmla="*/ 332817 w 356553"/>
                          <a:gd name="connsiteY47" fmla="*/ 315990 h 420652"/>
                          <a:gd name="connsiteX48" fmla="*/ 313186 w 356553"/>
                          <a:gd name="connsiteY48" fmla="*/ 307978 h 420652"/>
                          <a:gd name="connsiteX49" fmla="*/ 256698 w 356553"/>
                          <a:gd name="connsiteY49" fmla="*/ 316391 h 420652"/>
                          <a:gd name="connsiteX50" fmla="*/ 241875 w 356553"/>
                          <a:gd name="connsiteY50" fmla="*/ 327609 h 420652"/>
                          <a:gd name="connsiteX51" fmla="*/ 233863 w 356553"/>
                          <a:gd name="connsiteY51" fmla="*/ 347640 h 420652"/>
                          <a:gd name="connsiteX52" fmla="*/ 234264 w 356553"/>
                          <a:gd name="connsiteY52" fmla="*/ 369273 h 420652"/>
                          <a:gd name="connsiteX53" fmla="*/ 229056 w 356553"/>
                          <a:gd name="connsiteY53" fmla="*/ 401724 h 420652"/>
                          <a:gd name="connsiteX54" fmla="*/ 217037 w 356553"/>
                          <a:gd name="connsiteY54" fmla="*/ 393310 h 420652"/>
                          <a:gd name="connsiteX55" fmla="*/ 199009 w 356553"/>
                          <a:gd name="connsiteY55" fmla="*/ 394112 h 420652"/>
                          <a:gd name="connsiteX56" fmla="*/ 189795 w 356553"/>
                          <a:gd name="connsiteY56" fmla="*/ 399721 h 420652"/>
                          <a:gd name="connsiteX57" fmla="*/ 184987 w 356553"/>
                          <a:gd name="connsiteY57" fmla="*/ 421354 h 420652"/>
                          <a:gd name="connsiteX58" fmla="*/ 162552 w 356553"/>
                          <a:gd name="connsiteY58" fmla="*/ 396916 h 420652"/>
                          <a:gd name="connsiteX59" fmla="*/ 141319 w 356553"/>
                          <a:gd name="connsiteY59" fmla="*/ 396115 h 420652"/>
                          <a:gd name="connsiteX60" fmla="*/ 128099 w 356553"/>
                          <a:gd name="connsiteY60" fmla="*/ 386500 h 420652"/>
                          <a:gd name="connsiteX61" fmla="*/ 119686 w 356553"/>
                          <a:gd name="connsiteY61" fmla="*/ 400121 h 420652"/>
                          <a:gd name="connsiteX62" fmla="*/ 108869 w 356553"/>
                          <a:gd name="connsiteY62" fmla="*/ 412941 h 420652"/>
                          <a:gd name="connsiteX63" fmla="*/ 96450 w 356553"/>
                          <a:gd name="connsiteY63" fmla="*/ 422155 h 420652"/>
                          <a:gd name="connsiteX64" fmla="*/ 88037 w 356553"/>
                          <a:gd name="connsiteY64" fmla="*/ 419351 h 420652"/>
                          <a:gd name="connsiteX65" fmla="*/ 76018 w 356553"/>
                          <a:gd name="connsiteY65" fmla="*/ 388102 h 420652"/>
                          <a:gd name="connsiteX66" fmla="*/ 68006 w 356553"/>
                          <a:gd name="connsiteY66" fmla="*/ 366869 h 420652"/>
                          <a:gd name="connsiteX67" fmla="*/ 59993 w 356553"/>
                          <a:gd name="connsiteY67" fmla="*/ 357254 h 420652"/>
                          <a:gd name="connsiteX68" fmla="*/ 59592 w 356553"/>
                          <a:gd name="connsiteY68" fmla="*/ 348842 h 420652"/>
                          <a:gd name="connsiteX69" fmla="*/ 52782 w 356553"/>
                          <a:gd name="connsiteY69" fmla="*/ 342832 h 420652"/>
                          <a:gd name="connsiteX70" fmla="*/ 50378 w 356553"/>
                          <a:gd name="connsiteY70" fmla="*/ 333217 h 420652"/>
                          <a:gd name="connsiteX71" fmla="*/ 51981 w 356553"/>
                          <a:gd name="connsiteY71" fmla="*/ 321599 h 420652"/>
                          <a:gd name="connsiteX72" fmla="*/ 54785 w 356553"/>
                          <a:gd name="connsiteY72" fmla="*/ 314789 h 420652"/>
                          <a:gd name="connsiteX73" fmla="*/ 50779 w 356553"/>
                          <a:gd name="connsiteY73" fmla="*/ 305574 h 420652"/>
                          <a:gd name="connsiteX74" fmla="*/ 37959 w 356553"/>
                          <a:gd name="connsiteY74" fmla="*/ 285143 h 420652"/>
                          <a:gd name="connsiteX75" fmla="*/ 34353 w 356553"/>
                          <a:gd name="connsiteY75" fmla="*/ 266714 h 420652"/>
                          <a:gd name="connsiteX76" fmla="*/ 15524 w 356553"/>
                          <a:gd name="connsiteY76" fmla="*/ 242677 h 420652"/>
                          <a:gd name="connsiteX77" fmla="*/ 19530 w 356553"/>
                          <a:gd name="connsiteY77" fmla="*/ 237469 h 420652"/>
                          <a:gd name="connsiteX78" fmla="*/ 25139 w 356553"/>
                          <a:gd name="connsiteY78" fmla="*/ 229055 h 420652"/>
                          <a:gd name="connsiteX79" fmla="*/ 30347 w 356553"/>
                          <a:gd name="connsiteY79" fmla="*/ 222646 h 420652"/>
                          <a:gd name="connsiteX80" fmla="*/ 30748 w 356553"/>
                          <a:gd name="connsiteY80" fmla="*/ 218639 h 420652"/>
                          <a:gd name="connsiteX81" fmla="*/ 32751 w 356553"/>
                          <a:gd name="connsiteY81" fmla="*/ 214633 h 420652"/>
                          <a:gd name="connsiteX82" fmla="*/ 40363 w 356553"/>
                          <a:gd name="connsiteY82" fmla="*/ 210627 h 420652"/>
                          <a:gd name="connsiteX83" fmla="*/ 33552 w 356553"/>
                          <a:gd name="connsiteY83" fmla="*/ 199410 h 420652"/>
                          <a:gd name="connsiteX84" fmla="*/ 17928 w 356553"/>
                          <a:gd name="connsiteY84" fmla="*/ 186990 h 420652"/>
                          <a:gd name="connsiteX85" fmla="*/ 21533 w 356553"/>
                          <a:gd name="connsiteY85" fmla="*/ 175372 h 420652"/>
                          <a:gd name="connsiteX86" fmla="*/ 17928 w 356553"/>
                          <a:gd name="connsiteY86" fmla="*/ 160148 h 420652"/>
                          <a:gd name="connsiteX87" fmla="*/ 24739 w 356553"/>
                          <a:gd name="connsiteY87" fmla="*/ 146527 h 420652"/>
                          <a:gd name="connsiteX88" fmla="*/ 24338 w 356553"/>
                          <a:gd name="connsiteY88" fmla="*/ 134909 h 420652"/>
                          <a:gd name="connsiteX89" fmla="*/ 23136 w 356553"/>
                          <a:gd name="connsiteY89" fmla="*/ 118484 h 420652"/>
                          <a:gd name="connsiteX90" fmla="*/ 23537 w 356553"/>
                          <a:gd name="connsiteY90" fmla="*/ 99254 h 420652"/>
                          <a:gd name="connsiteX91" fmla="*/ 27543 w 356553"/>
                          <a:gd name="connsiteY91" fmla="*/ 86835 h 420652"/>
                          <a:gd name="connsiteX92" fmla="*/ 1502 w 356553"/>
                          <a:gd name="connsiteY92" fmla="*/ 41965 h 42065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  <a:cxn ang="0">
                            <a:pos x="connsiteX53" y="connsiteY53"/>
                          </a:cxn>
                          <a:cxn ang="0">
                            <a:pos x="connsiteX54" y="connsiteY54"/>
                          </a:cxn>
                          <a:cxn ang="0">
                            <a:pos x="connsiteX55" y="connsiteY55"/>
                          </a:cxn>
                          <a:cxn ang="0">
                            <a:pos x="connsiteX56" y="connsiteY56"/>
                          </a:cxn>
                          <a:cxn ang="0">
                            <a:pos x="connsiteX57" y="connsiteY57"/>
                          </a:cxn>
                          <a:cxn ang="0">
                            <a:pos x="connsiteX58" y="connsiteY58"/>
                          </a:cxn>
                          <a:cxn ang="0">
                            <a:pos x="connsiteX59" y="connsiteY59"/>
                          </a:cxn>
                          <a:cxn ang="0">
                            <a:pos x="connsiteX60" y="connsiteY60"/>
                          </a:cxn>
                          <a:cxn ang="0">
                            <a:pos x="connsiteX61" y="connsiteY61"/>
                          </a:cxn>
                          <a:cxn ang="0">
                            <a:pos x="connsiteX62" y="connsiteY62"/>
                          </a:cxn>
                          <a:cxn ang="0">
                            <a:pos x="connsiteX63" y="connsiteY63"/>
                          </a:cxn>
                          <a:cxn ang="0">
                            <a:pos x="connsiteX64" y="connsiteY64"/>
                          </a:cxn>
                          <a:cxn ang="0">
                            <a:pos x="connsiteX65" y="connsiteY65"/>
                          </a:cxn>
                          <a:cxn ang="0">
                            <a:pos x="connsiteX66" y="connsiteY66"/>
                          </a:cxn>
                          <a:cxn ang="0">
                            <a:pos x="connsiteX67" y="connsiteY67"/>
                          </a:cxn>
                          <a:cxn ang="0">
                            <a:pos x="connsiteX68" y="connsiteY68"/>
                          </a:cxn>
                          <a:cxn ang="0">
                            <a:pos x="connsiteX69" y="connsiteY69"/>
                          </a:cxn>
                          <a:cxn ang="0">
                            <a:pos x="connsiteX70" y="connsiteY70"/>
                          </a:cxn>
                          <a:cxn ang="0">
                            <a:pos x="connsiteX71" y="connsiteY71"/>
                          </a:cxn>
                          <a:cxn ang="0">
                            <a:pos x="connsiteX72" y="connsiteY72"/>
                          </a:cxn>
                          <a:cxn ang="0">
                            <a:pos x="connsiteX73" y="connsiteY73"/>
                          </a:cxn>
                          <a:cxn ang="0">
                            <a:pos x="connsiteX74" y="connsiteY74"/>
                          </a:cxn>
                          <a:cxn ang="0">
                            <a:pos x="connsiteX75" y="connsiteY75"/>
                          </a:cxn>
                          <a:cxn ang="0">
                            <a:pos x="connsiteX76" y="connsiteY76"/>
                          </a:cxn>
                          <a:cxn ang="0">
                            <a:pos x="connsiteX77" y="connsiteY77"/>
                          </a:cxn>
                          <a:cxn ang="0">
                            <a:pos x="connsiteX78" y="connsiteY78"/>
                          </a:cxn>
                          <a:cxn ang="0">
                            <a:pos x="connsiteX79" y="connsiteY79"/>
                          </a:cxn>
                          <a:cxn ang="0">
                            <a:pos x="connsiteX80" y="connsiteY80"/>
                          </a:cxn>
                          <a:cxn ang="0">
                            <a:pos x="connsiteX81" y="connsiteY81"/>
                          </a:cxn>
                          <a:cxn ang="0">
                            <a:pos x="connsiteX82" y="connsiteY82"/>
                          </a:cxn>
                          <a:cxn ang="0">
                            <a:pos x="connsiteX83" y="connsiteY83"/>
                          </a:cxn>
                          <a:cxn ang="0">
                            <a:pos x="connsiteX84" y="connsiteY84"/>
                          </a:cxn>
                          <a:cxn ang="0">
                            <a:pos x="connsiteX85" y="connsiteY85"/>
                          </a:cxn>
                          <a:cxn ang="0">
                            <a:pos x="connsiteX86" y="connsiteY86"/>
                          </a:cxn>
                          <a:cxn ang="0">
                            <a:pos x="connsiteX87" y="connsiteY87"/>
                          </a:cxn>
                          <a:cxn ang="0">
                            <a:pos x="connsiteX88" y="connsiteY88"/>
                          </a:cxn>
                          <a:cxn ang="0">
                            <a:pos x="connsiteX89" y="connsiteY89"/>
                          </a:cxn>
                          <a:cxn ang="0">
                            <a:pos x="connsiteX90" y="connsiteY90"/>
                          </a:cxn>
                          <a:cxn ang="0">
                            <a:pos x="connsiteX91" y="connsiteY91"/>
                          </a:cxn>
                          <a:cxn ang="0">
                            <a:pos x="connsiteX92" y="connsiteY92"/>
                          </a:cxn>
                        </a:cxnLst>
                        <a:rect l="l" t="t" r="r" b="b"/>
                        <a:pathLst>
                          <a:path w="356553" h="420652">
                            <a:moveTo>
                              <a:pt x="1502" y="41965"/>
                            </a:moveTo>
                            <a:cubicBezTo>
                              <a:pt x="8714" y="42366"/>
                              <a:pt x="15524" y="43167"/>
                              <a:pt x="22735" y="43568"/>
                            </a:cubicBezTo>
                            <a:cubicBezTo>
                              <a:pt x="25940" y="43968"/>
                              <a:pt x="24338" y="44369"/>
                              <a:pt x="24739" y="46372"/>
                            </a:cubicBezTo>
                            <a:cubicBezTo>
                              <a:pt x="25540" y="49977"/>
                              <a:pt x="30748" y="46372"/>
                              <a:pt x="31950" y="45571"/>
                            </a:cubicBezTo>
                            <a:cubicBezTo>
                              <a:pt x="33552" y="44769"/>
                              <a:pt x="36757" y="44369"/>
                              <a:pt x="37959" y="42366"/>
                            </a:cubicBezTo>
                            <a:cubicBezTo>
                              <a:pt x="39561" y="39962"/>
                              <a:pt x="39962" y="36356"/>
                              <a:pt x="42366" y="34353"/>
                            </a:cubicBezTo>
                            <a:cubicBezTo>
                              <a:pt x="47574" y="29946"/>
                              <a:pt x="51981" y="37158"/>
                              <a:pt x="54785" y="29946"/>
                            </a:cubicBezTo>
                            <a:cubicBezTo>
                              <a:pt x="57189" y="23937"/>
                              <a:pt x="65201" y="23537"/>
                              <a:pt x="70009" y="19931"/>
                            </a:cubicBezTo>
                            <a:cubicBezTo>
                              <a:pt x="74416" y="16726"/>
                              <a:pt x="76819" y="10316"/>
                              <a:pt x="82428" y="8713"/>
                            </a:cubicBezTo>
                            <a:cubicBezTo>
                              <a:pt x="89239" y="6710"/>
                              <a:pt x="96450" y="3505"/>
                              <a:pt x="103661" y="4707"/>
                            </a:cubicBezTo>
                            <a:cubicBezTo>
                              <a:pt x="111673" y="5909"/>
                              <a:pt x="109670" y="6310"/>
                              <a:pt x="114879" y="1502"/>
                            </a:cubicBezTo>
                            <a:cubicBezTo>
                              <a:pt x="126096" y="9114"/>
                              <a:pt x="114077" y="23937"/>
                              <a:pt x="117282" y="33953"/>
                            </a:cubicBezTo>
                            <a:cubicBezTo>
                              <a:pt x="118083" y="36356"/>
                              <a:pt x="120087" y="37959"/>
                              <a:pt x="120888" y="39962"/>
                            </a:cubicBezTo>
                            <a:cubicBezTo>
                              <a:pt x="121689" y="42366"/>
                              <a:pt x="119285" y="45170"/>
                              <a:pt x="118885" y="47173"/>
                            </a:cubicBezTo>
                            <a:cubicBezTo>
                              <a:pt x="117282" y="53984"/>
                              <a:pt x="123692" y="57589"/>
                              <a:pt x="125295" y="62397"/>
                            </a:cubicBezTo>
                            <a:cubicBezTo>
                              <a:pt x="126496" y="66002"/>
                              <a:pt x="126096" y="65602"/>
                              <a:pt x="129301" y="68406"/>
                            </a:cubicBezTo>
                            <a:cubicBezTo>
                              <a:pt x="131304" y="70009"/>
                              <a:pt x="130903" y="74015"/>
                              <a:pt x="132506" y="75217"/>
                            </a:cubicBezTo>
                            <a:cubicBezTo>
                              <a:pt x="134910" y="76419"/>
                              <a:pt x="136111" y="75217"/>
                              <a:pt x="138916" y="77620"/>
                            </a:cubicBezTo>
                            <a:cubicBezTo>
                              <a:pt x="141319" y="79624"/>
                              <a:pt x="143723" y="80825"/>
                              <a:pt x="146527" y="83229"/>
                            </a:cubicBezTo>
                            <a:cubicBezTo>
                              <a:pt x="146928" y="83630"/>
                              <a:pt x="148531" y="86835"/>
                              <a:pt x="148931" y="87636"/>
                            </a:cubicBezTo>
                            <a:cubicBezTo>
                              <a:pt x="150934" y="89639"/>
                              <a:pt x="152938" y="90440"/>
                              <a:pt x="155341" y="90841"/>
                            </a:cubicBezTo>
                            <a:cubicBezTo>
                              <a:pt x="158947" y="91642"/>
                              <a:pt x="161751" y="93245"/>
                              <a:pt x="165357" y="91242"/>
                            </a:cubicBezTo>
                            <a:cubicBezTo>
                              <a:pt x="168161" y="89639"/>
                              <a:pt x="170164" y="90440"/>
                              <a:pt x="172969" y="92043"/>
                            </a:cubicBezTo>
                            <a:cubicBezTo>
                              <a:pt x="174972" y="93645"/>
                              <a:pt x="176975" y="95648"/>
                              <a:pt x="178978" y="96850"/>
                            </a:cubicBezTo>
                            <a:cubicBezTo>
                              <a:pt x="182183" y="98853"/>
                              <a:pt x="182583" y="94847"/>
                              <a:pt x="184987" y="95648"/>
                            </a:cubicBezTo>
                            <a:cubicBezTo>
                              <a:pt x="189394" y="96850"/>
                              <a:pt x="189795" y="105664"/>
                              <a:pt x="195804" y="106065"/>
                            </a:cubicBezTo>
                            <a:cubicBezTo>
                              <a:pt x="201012" y="106465"/>
                              <a:pt x="204618" y="110872"/>
                              <a:pt x="209826" y="110872"/>
                            </a:cubicBezTo>
                            <a:cubicBezTo>
                              <a:pt x="217037" y="111273"/>
                              <a:pt x="217838" y="121689"/>
                              <a:pt x="223847" y="123291"/>
                            </a:cubicBezTo>
                            <a:cubicBezTo>
                              <a:pt x="228655" y="124493"/>
                              <a:pt x="233462" y="123692"/>
                              <a:pt x="238270" y="122891"/>
                            </a:cubicBezTo>
                            <a:cubicBezTo>
                              <a:pt x="245081" y="121689"/>
                              <a:pt x="252292" y="127298"/>
                              <a:pt x="257900" y="130503"/>
                            </a:cubicBezTo>
                            <a:cubicBezTo>
                              <a:pt x="267115" y="135711"/>
                              <a:pt x="261105" y="140919"/>
                              <a:pt x="264711" y="148531"/>
                            </a:cubicBezTo>
                            <a:cubicBezTo>
                              <a:pt x="268317" y="156944"/>
                              <a:pt x="269919" y="164555"/>
                              <a:pt x="271522" y="173369"/>
                            </a:cubicBezTo>
                            <a:cubicBezTo>
                              <a:pt x="269118" y="173369"/>
                              <a:pt x="267115" y="173369"/>
                              <a:pt x="264711" y="173770"/>
                            </a:cubicBezTo>
                            <a:cubicBezTo>
                              <a:pt x="265112" y="180180"/>
                              <a:pt x="273525" y="184186"/>
                              <a:pt x="274326" y="190996"/>
                            </a:cubicBezTo>
                            <a:cubicBezTo>
                              <a:pt x="275127" y="196204"/>
                              <a:pt x="274726" y="202214"/>
                              <a:pt x="276730" y="207422"/>
                            </a:cubicBezTo>
                            <a:cubicBezTo>
                              <a:pt x="279534" y="213431"/>
                              <a:pt x="291152" y="211428"/>
                              <a:pt x="296761" y="212229"/>
                            </a:cubicBezTo>
                            <a:cubicBezTo>
                              <a:pt x="307177" y="213431"/>
                              <a:pt x="317994" y="214633"/>
                              <a:pt x="328410" y="212229"/>
                            </a:cubicBezTo>
                            <a:cubicBezTo>
                              <a:pt x="328410" y="217037"/>
                              <a:pt x="326006" y="219841"/>
                              <a:pt x="325605" y="223847"/>
                            </a:cubicBezTo>
                            <a:cubicBezTo>
                              <a:pt x="325205" y="227453"/>
                              <a:pt x="326807" y="231860"/>
                              <a:pt x="327609" y="235065"/>
                            </a:cubicBezTo>
                            <a:cubicBezTo>
                              <a:pt x="329211" y="240273"/>
                              <a:pt x="335221" y="248686"/>
                              <a:pt x="340829" y="249888"/>
                            </a:cubicBezTo>
                            <a:cubicBezTo>
                              <a:pt x="343633" y="250288"/>
                              <a:pt x="345236" y="248285"/>
                              <a:pt x="346838" y="252291"/>
                            </a:cubicBezTo>
                            <a:cubicBezTo>
                              <a:pt x="348040" y="255096"/>
                              <a:pt x="349242" y="257900"/>
                              <a:pt x="350444" y="260304"/>
                            </a:cubicBezTo>
                            <a:cubicBezTo>
                              <a:pt x="353248" y="267515"/>
                              <a:pt x="357255" y="271522"/>
                              <a:pt x="355652" y="279534"/>
                            </a:cubicBezTo>
                            <a:cubicBezTo>
                              <a:pt x="354851" y="283540"/>
                              <a:pt x="351646" y="290351"/>
                              <a:pt x="352848" y="294357"/>
                            </a:cubicBezTo>
                            <a:cubicBezTo>
                              <a:pt x="354851" y="299966"/>
                              <a:pt x="350845" y="305174"/>
                              <a:pt x="348441" y="310382"/>
                            </a:cubicBezTo>
                            <a:cubicBezTo>
                              <a:pt x="345637" y="317994"/>
                              <a:pt x="345236" y="321199"/>
                              <a:pt x="351245" y="326407"/>
                            </a:cubicBezTo>
                            <a:cubicBezTo>
                              <a:pt x="355652" y="330413"/>
                              <a:pt x="348441" y="332416"/>
                              <a:pt x="345236" y="334820"/>
                            </a:cubicBezTo>
                            <a:cubicBezTo>
                              <a:pt x="347239" y="327609"/>
                              <a:pt x="338425" y="319596"/>
                              <a:pt x="332817" y="315990"/>
                            </a:cubicBezTo>
                            <a:cubicBezTo>
                              <a:pt x="326807" y="312385"/>
                              <a:pt x="320397" y="309180"/>
                              <a:pt x="313186" y="307978"/>
                            </a:cubicBezTo>
                            <a:cubicBezTo>
                              <a:pt x="294357" y="303972"/>
                              <a:pt x="274726" y="314388"/>
                              <a:pt x="256698" y="316391"/>
                            </a:cubicBezTo>
                            <a:cubicBezTo>
                              <a:pt x="247885" y="317192"/>
                              <a:pt x="243478" y="317994"/>
                              <a:pt x="241875" y="327609"/>
                            </a:cubicBezTo>
                            <a:cubicBezTo>
                              <a:pt x="240674" y="335621"/>
                              <a:pt x="235065" y="340028"/>
                              <a:pt x="233863" y="347640"/>
                            </a:cubicBezTo>
                            <a:cubicBezTo>
                              <a:pt x="232661" y="354851"/>
                              <a:pt x="235866" y="362062"/>
                              <a:pt x="234264" y="369273"/>
                            </a:cubicBezTo>
                            <a:cubicBezTo>
                              <a:pt x="232261" y="379689"/>
                              <a:pt x="231459" y="391307"/>
                              <a:pt x="229056" y="401724"/>
                            </a:cubicBezTo>
                            <a:cubicBezTo>
                              <a:pt x="221043" y="396515"/>
                              <a:pt x="224248" y="392910"/>
                              <a:pt x="217037" y="393310"/>
                            </a:cubicBezTo>
                            <a:cubicBezTo>
                              <a:pt x="211428" y="393711"/>
                              <a:pt x="204217" y="392109"/>
                              <a:pt x="199009" y="394112"/>
                            </a:cubicBezTo>
                            <a:cubicBezTo>
                              <a:pt x="192599" y="396115"/>
                              <a:pt x="193000" y="391307"/>
                              <a:pt x="189795" y="399721"/>
                            </a:cubicBezTo>
                            <a:cubicBezTo>
                              <a:pt x="186990" y="406932"/>
                              <a:pt x="185788" y="413342"/>
                              <a:pt x="184987" y="421354"/>
                            </a:cubicBezTo>
                            <a:cubicBezTo>
                              <a:pt x="176975" y="410137"/>
                              <a:pt x="178177" y="399320"/>
                              <a:pt x="162552" y="396916"/>
                            </a:cubicBezTo>
                            <a:cubicBezTo>
                              <a:pt x="156143" y="395714"/>
                              <a:pt x="146928" y="398919"/>
                              <a:pt x="141319" y="396115"/>
                            </a:cubicBezTo>
                            <a:cubicBezTo>
                              <a:pt x="136512" y="393711"/>
                              <a:pt x="133708" y="387702"/>
                              <a:pt x="128099" y="386500"/>
                            </a:cubicBezTo>
                            <a:cubicBezTo>
                              <a:pt x="127298" y="394512"/>
                              <a:pt x="127698" y="396916"/>
                              <a:pt x="119686" y="400121"/>
                            </a:cubicBezTo>
                            <a:cubicBezTo>
                              <a:pt x="115680" y="401724"/>
                              <a:pt x="111273" y="409335"/>
                              <a:pt x="108869" y="412941"/>
                            </a:cubicBezTo>
                            <a:cubicBezTo>
                              <a:pt x="105664" y="418550"/>
                              <a:pt x="104462" y="420953"/>
                              <a:pt x="96450" y="422155"/>
                            </a:cubicBezTo>
                            <a:cubicBezTo>
                              <a:pt x="93645" y="422556"/>
                              <a:pt x="89239" y="420953"/>
                              <a:pt x="88037" y="419351"/>
                            </a:cubicBezTo>
                            <a:cubicBezTo>
                              <a:pt x="83229" y="406531"/>
                              <a:pt x="81627" y="398518"/>
                              <a:pt x="76018" y="388102"/>
                            </a:cubicBezTo>
                            <a:cubicBezTo>
                              <a:pt x="71211" y="379689"/>
                              <a:pt x="72012" y="372478"/>
                              <a:pt x="68006" y="366869"/>
                            </a:cubicBezTo>
                            <a:cubicBezTo>
                              <a:pt x="66003" y="363665"/>
                              <a:pt x="61996" y="360860"/>
                              <a:pt x="59993" y="357254"/>
                            </a:cubicBezTo>
                            <a:cubicBezTo>
                              <a:pt x="57589" y="352848"/>
                              <a:pt x="61195" y="348441"/>
                              <a:pt x="59592" y="348842"/>
                            </a:cubicBezTo>
                            <a:cubicBezTo>
                              <a:pt x="56388" y="349242"/>
                              <a:pt x="54384" y="345637"/>
                              <a:pt x="52782" y="342832"/>
                            </a:cubicBezTo>
                            <a:cubicBezTo>
                              <a:pt x="51180" y="339627"/>
                              <a:pt x="55186" y="337223"/>
                              <a:pt x="50378" y="333217"/>
                            </a:cubicBezTo>
                            <a:cubicBezTo>
                              <a:pt x="58391" y="328410"/>
                              <a:pt x="57589" y="329211"/>
                              <a:pt x="51981" y="321599"/>
                            </a:cubicBezTo>
                            <a:cubicBezTo>
                              <a:pt x="51180" y="320397"/>
                              <a:pt x="54384" y="315990"/>
                              <a:pt x="54785" y="314789"/>
                            </a:cubicBezTo>
                            <a:cubicBezTo>
                              <a:pt x="56388" y="310382"/>
                              <a:pt x="54384" y="308379"/>
                              <a:pt x="50779" y="305574"/>
                            </a:cubicBezTo>
                            <a:cubicBezTo>
                              <a:pt x="43568" y="299565"/>
                              <a:pt x="40363" y="294357"/>
                              <a:pt x="37959" y="285143"/>
                            </a:cubicBezTo>
                            <a:cubicBezTo>
                              <a:pt x="36757" y="281136"/>
                              <a:pt x="30748" y="270720"/>
                              <a:pt x="34353" y="266714"/>
                            </a:cubicBezTo>
                            <a:cubicBezTo>
                              <a:pt x="21133" y="263910"/>
                              <a:pt x="21133" y="243879"/>
                              <a:pt x="15524" y="242677"/>
                            </a:cubicBezTo>
                            <a:cubicBezTo>
                              <a:pt x="15925" y="240273"/>
                              <a:pt x="17928" y="239071"/>
                              <a:pt x="19530" y="237469"/>
                            </a:cubicBezTo>
                            <a:cubicBezTo>
                              <a:pt x="22335" y="235466"/>
                              <a:pt x="23136" y="232260"/>
                              <a:pt x="25139" y="229055"/>
                            </a:cubicBezTo>
                            <a:cubicBezTo>
                              <a:pt x="26742" y="226652"/>
                              <a:pt x="27944" y="224248"/>
                              <a:pt x="30347" y="222646"/>
                            </a:cubicBezTo>
                            <a:cubicBezTo>
                              <a:pt x="30748" y="222245"/>
                              <a:pt x="29947" y="218239"/>
                              <a:pt x="30748" y="218639"/>
                            </a:cubicBezTo>
                            <a:cubicBezTo>
                              <a:pt x="32751" y="219841"/>
                              <a:pt x="37959" y="220643"/>
                              <a:pt x="32751" y="214633"/>
                            </a:cubicBezTo>
                            <a:cubicBezTo>
                              <a:pt x="34353" y="215835"/>
                              <a:pt x="40363" y="208624"/>
                              <a:pt x="40363" y="210627"/>
                            </a:cubicBezTo>
                            <a:cubicBezTo>
                              <a:pt x="39962" y="203816"/>
                              <a:pt x="29145" y="215034"/>
                              <a:pt x="33552" y="199410"/>
                            </a:cubicBezTo>
                            <a:cubicBezTo>
                              <a:pt x="26742" y="198208"/>
                              <a:pt x="32350" y="196605"/>
                              <a:pt x="17928" y="186990"/>
                            </a:cubicBezTo>
                            <a:cubicBezTo>
                              <a:pt x="18729" y="183385"/>
                              <a:pt x="23136" y="179379"/>
                              <a:pt x="21533" y="175372"/>
                            </a:cubicBezTo>
                            <a:cubicBezTo>
                              <a:pt x="18729" y="168962"/>
                              <a:pt x="13922" y="168161"/>
                              <a:pt x="17928" y="160148"/>
                            </a:cubicBezTo>
                            <a:cubicBezTo>
                              <a:pt x="20332" y="155341"/>
                              <a:pt x="23136" y="151335"/>
                              <a:pt x="24739" y="146527"/>
                            </a:cubicBezTo>
                            <a:cubicBezTo>
                              <a:pt x="26742" y="140518"/>
                              <a:pt x="27944" y="140919"/>
                              <a:pt x="24338" y="134909"/>
                            </a:cubicBezTo>
                            <a:cubicBezTo>
                              <a:pt x="21133" y="129301"/>
                              <a:pt x="23537" y="124493"/>
                              <a:pt x="23136" y="118484"/>
                            </a:cubicBezTo>
                            <a:cubicBezTo>
                              <a:pt x="22735" y="113676"/>
                              <a:pt x="19530" y="103661"/>
                              <a:pt x="23537" y="99254"/>
                            </a:cubicBezTo>
                            <a:cubicBezTo>
                              <a:pt x="27142" y="95248"/>
                              <a:pt x="30748" y="92444"/>
                              <a:pt x="27543" y="86835"/>
                            </a:cubicBezTo>
                            <a:cubicBezTo>
                              <a:pt x="19130" y="73214"/>
                              <a:pt x="9515" y="57589"/>
                              <a:pt x="1502" y="41965"/>
                            </a:cubicBezTo>
                          </a:path>
                        </a:pathLst>
                      </a:custGeom>
                      <a:solidFill>
                        <a:srgbClr val="E0E0E0"/>
                      </a:solidFill>
                      <a:ln w="4763" cap="flat">
                        <a:solidFill>
                          <a:schemeClr val="bg2">
                            <a:lumMod val="50000"/>
                          </a:schemeClr>
                        </a:solidFill>
                        <a:prstDash val="solid"/>
                        <a:miter/>
                      </a:ln>
                    </p:spPr>
                    <p:txBody>
                      <a:bodyPr wrap="square" rtlCol="0" anchor="ctr"/>
                      <a:lstStyle>
                        <a:lvl1pPr marL="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33" name="Freeform: Shape 32">
                        <a:extLst>
                          <a:ext uri="{FF2B5EF4-FFF2-40B4-BE49-F238E27FC236}">
                            <a16:creationId xmlns:a16="http://schemas.microsoft.com/office/drawing/2014/main" id="{E571C0CB-3FA1-4669-B415-0A6C06315D8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0" y="0"/>
                        <a:ext cx="1632608" cy="1286124"/>
                      </a:xfrm>
                      <a:custGeom>
                        <a:avLst/>
                        <a:gdLst>
                          <a:gd name="connsiteX0" fmla="*/ 631 w 737144"/>
                          <a:gd name="connsiteY0" fmla="*/ 6641 h 576895"/>
                          <a:gd name="connsiteX1" fmla="*/ 67134 w 737144"/>
                          <a:gd name="connsiteY1" fmla="*/ 631 h 576895"/>
                          <a:gd name="connsiteX2" fmla="*/ 61926 w 737144"/>
                          <a:gd name="connsiteY2" fmla="*/ 7442 h 576895"/>
                          <a:gd name="connsiteX3" fmla="*/ 148861 w 737144"/>
                          <a:gd name="connsiteY3" fmla="*/ 44299 h 576895"/>
                          <a:gd name="connsiteX4" fmla="*/ 223377 w 737144"/>
                          <a:gd name="connsiteY4" fmla="*/ 44700 h 576895"/>
                          <a:gd name="connsiteX5" fmla="*/ 223778 w 737144"/>
                          <a:gd name="connsiteY5" fmla="*/ 30678 h 576895"/>
                          <a:gd name="connsiteX6" fmla="*/ 271452 w 737144"/>
                          <a:gd name="connsiteY6" fmla="*/ 30678 h 576895"/>
                          <a:gd name="connsiteX7" fmla="*/ 280265 w 737144"/>
                          <a:gd name="connsiteY7" fmla="*/ 38690 h 576895"/>
                          <a:gd name="connsiteX8" fmla="*/ 289079 w 737144"/>
                          <a:gd name="connsiteY8" fmla="*/ 48305 h 576895"/>
                          <a:gd name="connsiteX9" fmla="*/ 297893 w 737144"/>
                          <a:gd name="connsiteY9" fmla="*/ 60725 h 576895"/>
                          <a:gd name="connsiteX10" fmla="*/ 306706 w 737144"/>
                          <a:gd name="connsiteY10" fmla="*/ 69138 h 576895"/>
                          <a:gd name="connsiteX11" fmla="*/ 307107 w 737144"/>
                          <a:gd name="connsiteY11" fmla="*/ 87166 h 576895"/>
                          <a:gd name="connsiteX12" fmla="*/ 327539 w 737144"/>
                          <a:gd name="connsiteY12" fmla="*/ 114007 h 576895"/>
                          <a:gd name="connsiteX13" fmla="*/ 340359 w 737144"/>
                          <a:gd name="connsiteY13" fmla="*/ 118414 h 576895"/>
                          <a:gd name="connsiteX14" fmla="*/ 348772 w 737144"/>
                          <a:gd name="connsiteY14" fmla="*/ 110001 h 576895"/>
                          <a:gd name="connsiteX15" fmla="*/ 358787 w 737144"/>
                          <a:gd name="connsiteY15" fmla="*/ 95979 h 576895"/>
                          <a:gd name="connsiteX16" fmla="*/ 369203 w 737144"/>
                          <a:gd name="connsiteY16" fmla="*/ 91973 h 576895"/>
                          <a:gd name="connsiteX17" fmla="*/ 392039 w 737144"/>
                          <a:gd name="connsiteY17" fmla="*/ 94377 h 576895"/>
                          <a:gd name="connsiteX18" fmla="*/ 398849 w 737144"/>
                          <a:gd name="connsiteY18" fmla="*/ 102389 h 576895"/>
                          <a:gd name="connsiteX19" fmla="*/ 407663 w 737144"/>
                          <a:gd name="connsiteY19" fmla="*/ 117613 h 576895"/>
                          <a:gd name="connsiteX20" fmla="*/ 410868 w 737144"/>
                          <a:gd name="connsiteY20" fmla="*/ 136041 h 576895"/>
                          <a:gd name="connsiteX21" fmla="*/ 417679 w 737144"/>
                          <a:gd name="connsiteY21" fmla="*/ 152467 h 576895"/>
                          <a:gd name="connsiteX22" fmla="*/ 420883 w 737144"/>
                          <a:gd name="connsiteY22" fmla="*/ 160479 h 576895"/>
                          <a:gd name="connsiteX23" fmla="*/ 424890 w 737144"/>
                          <a:gd name="connsiteY23" fmla="*/ 164085 h 576895"/>
                          <a:gd name="connsiteX24" fmla="*/ 423688 w 737144"/>
                          <a:gd name="connsiteY24" fmla="*/ 179309 h 576895"/>
                          <a:gd name="connsiteX25" fmla="*/ 428095 w 737144"/>
                          <a:gd name="connsiteY25" fmla="*/ 194933 h 576895"/>
                          <a:gd name="connsiteX26" fmla="*/ 434505 w 737144"/>
                          <a:gd name="connsiteY26" fmla="*/ 202545 h 576895"/>
                          <a:gd name="connsiteX27" fmla="*/ 444520 w 737144"/>
                          <a:gd name="connsiteY27" fmla="*/ 208153 h 576895"/>
                          <a:gd name="connsiteX28" fmla="*/ 450930 w 737144"/>
                          <a:gd name="connsiteY28" fmla="*/ 211759 h 576895"/>
                          <a:gd name="connsiteX29" fmla="*/ 467356 w 737144"/>
                          <a:gd name="connsiteY29" fmla="*/ 216566 h 576895"/>
                          <a:gd name="connsiteX30" fmla="*/ 478573 w 737144"/>
                          <a:gd name="connsiteY30" fmla="*/ 214163 h 576895"/>
                          <a:gd name="connsiteX31" fmla="*/ 448526 w 737144"/>
                          <a:gd name="connsiteY31" fmla="*/ 282669 h 576895"/>
                          <a:gd name="connsiteX32" fmla="*/ 463750 w 737144"/>
                          <a:gd name="connsiteY32" fmla="*/ 241004 h 576895"/>
                          <a:gd name="connsiteX33" fmla="*/ 464151 w 737144"/>
                          <a:gd name="connsiteY33" fmla="*/ 231790 h 576895"/>
                          <a:gd name="connsiteX34" fmla="*/ 458943 w 737144"/>
                          <a:gd name="connsiteY34" fmla="*/ 233793 h 576895"/>
                          <a:gd name="connsiteX35" fmla="*/ 456138 w 737144"/>
                          <a:gd name="connsiteY35" fmla="*/ 239402 h 576895"/>
                          <a:gd name="connsiteX36" fmla="*/ 455738 w 737144"/>
                          <a:gd name="connsiteY36" fmla="*/ 253023 h 576895"/>
                          <a:gd name="connsiteX37" fmla="*/ 451731 w 737144"/>
                          <a:gd name="connsiteY37" fmla="*/ 263039 h 576895"/>
                          <a:gd name="connsiteX38" fmla="*/ 448927 w 737144"/>
                          <a:gd name="connsiteY38" fmla="*/ 261436 h 576895"/>
                          <a:gd name="connsiteX39" fmla="*/ 450530 w 737144"/>
                          <a:gd name="connsiteY39" fmla="*/ 268247 h 576895"/>
                          <a:gd name="connsiteX40" fmla="*/ 447725 w 737144"/>
                          <a:gd name="connsiteY40" fmla="*/ 282268 h 576895"/>
                          <a:gd name="connsiteX41" fmla="*/ 446123 w 737144"/>
                          <a:gd name="connsiteY41" fmla="*/ 284672 h 576895"/>
                          <a:gd name="connsiteX42" fmla="*/ 444120 w 737144"/>
                          <a:gd name="connsiteY42" fmla="*/ 305505 h 576895"/>
                          <a:gd name="connsiteX43" fmla="*/ 438110 w 737144"/>
                          <a:gd name="connsiteY43" fmla="*/ 327539 h 576895"/>
                          <a:gd name="connsiteX44" fmla="*/ 443318 w 737144"/>
                          <a:gd name="connsiteY44" fmla="*/ 349974 h 576895"/>
                          <a:gd name="connsiteX45" fmla="*/ 443318 w 737144"/>
                          <a:gd name="connsiteY45" fmla="*/ 364396 h 576895"/>
                          <a:gd name="connsiteX46" fmla="*/ 444921 w 737144"/>
                          <a:gd name="connsiteY46" fmla="*/ 354781 h 576895"/>
                          <a:gd name="connsiteX47" fmla="*/ 438110 w 737144"/>
                          <a:gd name="connsiteY47" fmla="*/ 339557 h 576895"/>
                          <a:gd name="connsiteX48" fmla="*/ 439312 w 737144"/>
                          <a:gd name="connsiteY48" fmla="*/ 353579 h 576895"/>
                          <a:gd name="connsiteX49" fmla="*/ 443318 w 737144"/>
                          <a:gd name="connsiteY49" fmla="*/ 363194 h 576895"/>
                          <a:gd name="connsiteX50" fmla="*/ 453334 w 737144"/>
                          <a:gd name="connsiteY50" fmla="*/ 392840 h 576895"/>
                          <a:gd name="connsiteX51" fmla="*/ 464151 w 737144"/>
                          <a:gd name="connsiteY51" fmla="*/ 422086 h 576895"/>
                          <a:gd name="connsiteX52" fmla="*/ 470160 w 737144"/>
                          <a:gd name="connsiteY52" fmla="*/ 434505 h 576895"/>
                          <a:gd name="connsiteX53" fmla="*/ 476169 w 737144"/>
                          <a:gd name="connsiteY53" fmla="*/ 443719 h 576895"/>
                          <a:gd name="connsiteX54" fmla="*/ 470961 w 737144"/>
                          <a:gd name="connsiteY54" fmla="*/ 442517 h 576895"/>
                          <a:gd name="connsiteX55" fmla="*/ 469359 w 737144"/>
                          <a:gd name="connsiteY55" fmla="*/ 451732 h 576895"/>
                          <a:gd name="connsiteX56" fmla="*/ 473766 w 737144"/>
                          <a:gd name="connsiteY56" fmla="*/ 446123 h 576895"/>
                          <a:gd name="connsiteX57" fmla="*/ 476169 w 737144"/>
                          <a:gd name="connsiteY57" fmla="*/ 444120 h 576895"/>
                          <a:gd name="connsiteX58" fmla="*/ 484182 w 737144"/>
                          <a:gd name="connsiteY58" fmla="*/ 445722 h 576895"/>
                          <a:gd name="connsiteX59" fmla="*/ 504614 w 737144"/>
                          <a:gd name="connsiteY59" fmla="*/ 458542 h 576895"/>
                          <a:gd name="connsiteX60" fmla="*/ 519036 w 737144"/>
                          <a:gd name="connsiteY60" fmla="*/ 462548 h 576895"/>
                          <a:gd name="connsiteX61" fmla="*/ 535061 w 737144"/>
                          <a:gd name="connsiteY61" fmla="*/ 456138 h 576895"/>
                          <a:gd name="connsiteX62" fmla="*/ 526648 w 737144"/>
                          <a:gd name="connsiteY62" fmla="*/ 458943 h 576895"/>
                          <a:gd name="connsiteX63" fmla="*/ 559899 w 737144"/>
                          <a:gd name="connsiteY63" fmla="*/ 454135 h 576895"/>
                          <a:gd name="connsiteX64" fmla="*/ 583135 w 737144"/>
                          <a:gd name="connsiteY64" fmla="*/ 448526 h 576895"/>
                          <a:gd name="connsiteX65" fmla="*/ 582334 w 737144"/>
                          <a:gd name="connsiteY65" fmla="*/ 455337 h 576895"/>
                          <a:gd name="connsiteX66" fmla="*/ 588344 w 737144"/>
                          <a:gd name="connsiteY66" fmla="*/ 454135 h 576895"/>
                          <a:gd name="connsiteX67" fmla="*/ 592750 w 737144"/>
                          <a:gd name="connsiteY67" fmla="*/ 454536 h 576895"/>
                          <a:gd name="connsiteX68" fmla="*/ 594353 w 737144"/>
                          <a:gd name="connsiteY68" fmla="*/ 451732 h 576895"/>
                          <a:gd name="connsiteX69" fmla="*/ 596757 w 737144"/>
                          <a:gd name="connsiteY69" fmla="*/ 442918 h 576895"/>
                          <a:gd name="connsiteX70" fmla="*/ 602365 w 737144"/>
                          <a:gd name="connsiteY70" fmla="*/ 438511 h 576895"/>
                          <a:gd name="connsiteX71" fmla="*/ 594353 w 737144"/>
                          <a:gd name="connsiteY71" fmla="*/ 442918 h 576895"/>
                          <a:gd name="connsiteX72" fmla="*/ 609977 w 737144"/>
                          <a:gd name="connsiteY72" fmla="*/ 432502 h 576895"/>
                          <a:gd name="connsiteX73" fmla="*/ 620393 w 737144"/>
                          <a:gd name="connsiteY73" fmla="*/ 415275 h 576895"/>
                          <a:gd name="connsiteX74" fmla="*/ 627604 w 737144"/>
                          <a:gd name="connsiteY74" fmla="*/ 407262 h 576895"/>
                          <a:gd name="connsiteX75" fmla="*/ 629608 w 737144"/>
                          <a:gd name="connsiteY75" fmla="*/ 396846 h 576895"/>
                          <a:gd name="connsiteX76" fmla="*/ 636819 w 737144"/>
                          <a:gd name="connsiteY76" fmla="*/ 374411 h 576895"/>
                          <a:gd name="connsiteX77" fmla="*/ 634816 w 737144"/>
                          <a:gd name="connsiteY77" fmla="*/ 377216 h 576895"/>
                          <a:gd name="connsiteX78" fmla="*/ 666865 w 737144"/>
                          <a:gd name="connsiteY78" fmla="*/ 361992 h 576895"/>
                          <a:gd name="connsiteX79" fmla="*/ 688098 w 737144"/>
                          <a:gd name="connsiteY79" fmla="*/ 356383 h 576895"/>
                          <a:gd name="connsiteX80" fmla="*/ 715340 w 737144"/>
                          <a:gd name="connsiteY80" fmla="*/ 357585 h 576895"/>
                          <a:gd name="connsiteX81" fmla="*/ 710132 w 737144"/>
                          <a:gd name="connsiteY81" fmla="*/ 356383 h 576895"/>
                          <a:gd name="connsiteX82" fmla="*/ 722552 w 737144"/>
                          <a:gd name="connsiteY82" fmla="*/ 359188 h 576895"/>
                          <a:gd name="connsiteX83" fmla="*/ 732167 w 737144"/>
                          <a:gd name="connsiteY83" fmla="*/ 355582 h 576895"/>
                          <a:gd name="connsiteX84" fmla="*/ 734571 w 737144"/>
                          <a:gd name="connsiteY84" fmla="*/ 373210 h 576895"/>
                          <a:gd name="connsiteX85" fmla="*/ 720148 w 737144"/>
                          <a:gd name="connsiteY85" fmla="*/ 390036 h 576895"/>
                          <a:gd name="connsiteX86" fmla="*/ 712536 w 737144"/>
                          <a:gd name="connsiteY86" fmla="*/ 400452 h 576895"/>
                          <a:gd name="connsiteX87" fmla="*/ 710934 w 737144"/>
                          <a:gd name="connsiteY87" fmla="*/ 406461 h 576895"/>
                          <a:gd name="connsiteX88" fmla="*/ 704123 w 737144"/>
                          <a:gd name="connsiteY88" fmla="*/ 418880 h 576895"/>
                          <a:gd name="connsiteX89" fmla="*/ 703322 w 737144"/>
                          <a:gd name="connsiteY89" fmla="*/ 429697 h 576895"/>
                          <a:gd name="connsiteX90" fmla="*/ 708129 w 737144"/>
                          <a:gd name="connsiteY90" fmla="*/ 426092 h 576895"/>
                          <a:gd name="connsiteX91" fmla="*/ 700518 w 737144"/>
                          <a:gd name="connsiteY91" fmla="*/ 443318 h 576895"/>
                          <a:gd name="connsiteX92" fmla="*/ 692906 w 737144"/>
                          <a:gd name="connsiteY92" fmla="*/ 462148 h 576895"/>
                          <a:gd name="connsiteX93" fmla="*/ 690101 w 737144"/>
                          <a:gd name="connsiteY93" fmla="*/ 442517 h 576895"/>
                          <a:gd name="connsiteX94" fmla="*/ 684092 w 737144"/>
                          <a:gd name="connsiteY94" fmla="*/ 449328 h 576895"/>
                          <a:gd name="connsiteX95" fmla="*/ 676881 w 737144"/>
                          <a:gd name="connsiteY95" fmla="*/ 453735 h 576895"/>
                          <a:gd name="connsiteX96" fmla="*/ 663660 w 737144"/>
                          <a:gd name="connsiteY96" fmla="*/ 472163 h 576895"/>
                          <a:gd name="connsiteX97" fmla="*/ 656449 w 737144"/>
                          <a:gd name="connsiteY97" fmla="*/ 472163 h 576895"/>
                          <a:gd name="connsiteX98" fmla="*/ 648036 w 737144"/>
                          <a:gd name="connsiteY98" fmla="*/ 473766 h 576895"/>
                          <a:gd name="connsiteX99" fmla="*/ 613983 w 737144"/>
                          <a:gd name="connsiteY99" fmla="*/ 473766 h 576895"/>
                          <a:gd name="connsiteX100" fmla="*/ 603567 w 737144"/>
                          <a:gd name="connsiteY100" fmla="*/ 476570 h 576895"/>
                          <a:gd name="connsiteX101" fmla="*/ 603166 w 737144"/>
                          <a:gd name="connsiteY101" fmla="*/ 485784 h 576895"/>
                          <a:gd name="connsiteX102" fmla="*/ 589145 w 737144"/>
                          <a:gd name="connsiteY102" fmla="*/ 491794 h 576895"/>
                          <a:gd name="connsiteX103" fmla="*/ 603166 w 737144"/>
                          <a:gd name="connsiteY103" fmla="*/ 505815 h 576895"/>
                          <a:gd name="connsiteX104" fmla="*/ 613182 w 737144"/>
                          <a:gd name="connsiteY104" fmla="*/ 517433 h 576895"/>
                          <a:gd name="connsiteX105" fmla="*/ 611580 w 737144"/>
                          <a:gd name="connsiteY105" fmla="*/ 529052 h 576895"/>
                          <a:gd name="connsiteX106" fmla="*/ 575524 w 737144"/>
                          <a:gd name="connsiteY106" fmla="*/ 528651 h 576895"/>
                          <a:gd name="connsiteX107" fmla="*/ 561902 w 737144"/>
                          <a:gd name="connsiteY107" fmla="*/ 559499 h 576895"/>
                          <a:gd name="connsiteX108" fmla="*/ 555493 w 737144"/>
                          <a:gd name="connsiteY108" fmla="*/ 577527 h 576895"/>
                          <a:gd name="connsiteX109" fmla="*/ 547480 w 737144"/>
                          <a:gd name="connsiteY109" fmla="*/ 568312 h 576895"/>
                          <a:gd name="connsiteX110" fmla="*/ 543874 w 737144"/>
                          <a:gd name="connsiteY110" fmla="*/ 560300 h 576895"/>
                          <a:gd name="connsiteX111" fmla="*/ 535461 w 737144"/>
                          <a:gd name="connsiteY111" fmla="*/ 552288 h 576895"/>
                          <a:gd name="connsiteX112" fmla="*/ 525045 w 737144"/>
                          <a:gd name="connsiteY112" fmla="*/ 540269 h 576895"/>
                          <a:gd name="connsiteX113" fmla="*/ 501409 w 737144"/>
                          <a:gd name="connsiteY113" fmla="*/ 522241 h 576895"/>
                          <a:gd name="connsiteX114" fmla="*/ 513026 w 737144"/>
                          <a:gd name="connsiteY114" fmla="*/ 531455 h 576895"/>
                          <a:gd name="connsiteX115" fmla="*/ 492595 w 737144"/>
                          <a:gd name="connsiteY115" fmla="*/ 525045 h 576895"/>
                          <a:gd name="connsiteX116" fmla="*/ 497002 w 737144"/>
                          <a:gd name="connsiteY116" fmla="*/ 520638 h 576895"/>
                          <a:gd name="connsiteX117" fmla="*/ 491794 w 737144"/>
                          <a:gd name="connsiteY117" fmla="*/ 522641 h 576895"/>
                          <a:gd name="connsiteX118" fmla="*/ 485384 w 737144"/>
                          <a:gd name="connsiteY118" fmla="*/ 523042 h 576895"/>
                          <a:gd name="connsiteX119" fmla="*/ 490992 w 737144"/>
                          <a:gd name="connsiteY119" fmla="*/ 524244 h 576895"/>
                          <a:gd name="connsiteX120" fmla="*/ 467356 w 737144"/>
                          <a:gd name="connsiteY120" fmla="*/ 533458 h 576895"/>
                          <a:gd name="connsiteX121" fmla="*/ 444120 w 737144"/>
                          <a:gd name="connsiteY121" fmla="*/ 541070 h 576895"/>
                          <a:gd name="connsiteX122" fmla="*/ 429297 w 737144"/>
                          <a:gd name="connsiteY122" fmla="*/ 538266 h 576895"/>
                          <a:gd name="connsiteX123" fmla="*/ 410868 w 737144"/>
                          <a:gd name="connsiteY123" fmla="*/ 533058 h 576895"/>
                          <a:gd name="connsiteX124" fmla="*/ 401654 w 737144"/>
                          <a:gd name="connsiteY124" fmla="*/ 527850 h 576895"/>
                          <a:gd name="connsiteX125" fmla="*/ 390036 w 737144"/>
                          <a:gd name="connsiteY125" fmla="*/ 522241 h 576895"/>
                          <a:gd name="connsiteX126" fmla="*/ 382825 w 737144"/>
                          <a:gd name="connsiteY126" fmla="*/ 515430 h 576895"/>
                          <a:gd name="connsiteX127" fmla="*/ 369604 w 737144"/>
                          <a:gd name="connsiteY127" fmla="*/ 511023 h 576895"/>
                          <a:gd name="connsiteX128" fmla="*/ 357185 w 737144"/>
                          <a:gd name="connsiteY128" fmla="*/ 507819 h 576895"/>
                          <a:gd name="connsiteX129" fmla="*/ 346368 w 737144"/>
                          <a:gd name="connsiteY129" fmla="*/ 501008 h 576895"/>
                          <a:gd name="connsiteX130" fmla="*/ 319126 w 737144"/>
                          <a:gd name="connsiteY130" fmla="*/ 488188 h 576895"/>
                          <a:gd name="connsiteX131" fmla="*/ 302299 w 737144"/>
                          <a:gd name="connsiteY131" fmla="*/ 469759 h 576895"/>
                          <a:gd name="connsiteX132" fmla="*/ 293886 w 737144"/>
                          <a:gd name="connsiteY132" fmla="*/ 468958 h 576895"/>
                          <a:gd name="connsiteX133" fmla="*/ 278663 w 737144"/>
                          <a:gd name="connsiteY133" fmla="*/ 465353 h 576895"/>
                          <a:gd name="connsiteX134" fmla="*/ 258632 w 737144"/>
                          <a:gd name="connsiteY134" fmla="*/ 453735 h 576895"/>
                          <a:gd name="connsiteX135" fmla="*/ 253424 w 737144"/>
                          <a:gd name="connsiteY135" fmla="*/ 444520 h 576895"/>
                          <a:gd name="connsiteX136" fmla="*/ 241405 w 737144"/>
                          <a:gd name="connsiteY136" fmla="*/ 435707 h 576895"/>
                          <a:gd name="connsiteX137" fmla="*/ 223778 w 737144"/>
                          <a:gd name="connsiteY137" fmla="*/ 424489 h 576895"/>
                          <a:gd name="connsiteX138" fmla="*/ 219771 w 737144"/>
                          <a:gd name="connsiteY138" fmla="*/ 416877 h 576895"/>
                          <a:gd name="connsiteX139" fmla="*/ 213361 w 737144"/>
                          <a:gd name="connsiteY139" fmla="*/ 405259 h 576895"/>
                          <a:gd name="connsiteX140" fmla="*/ 213361 w 737144"/>
                          <a:gd name="connsiteY140" fmla="*/ 388033 h 576895"/>
                          <a:gd name="connsiteX141" fmla="*/ 223377 w 737144"/>
                          <a:gd name="connsiteY141" fmla="*/ 384026 h 576895"/>
                          <a:gd name="connsiteX142" fmla="*/ 217768 w 737144"/>
                          <a:gd name="connsiteY142" fmla="*/ 379219 h 576895"/>
                          <a:gd name="connsiteX143" fmla="*/ 228986 w 737144"/>
                          <a:gd name="connsiteY143" fmla="*/ 357185 h 576895"/>
                          <a:gd name="connsiteX144" fmla="*/ 222175 w 737144"/>
                          <a:gd name="connsiteY144" fmla="*/ 344365 h 576895"/>
                          <a:gd name="connsiteX145" fmla="*/ 222175 w 737144"/>
                          <a:gd name="connsiteY145" fmla="*/ 327939 h 576895"/>
                          <a:gd name="connsiteX146" fmla="*/ 202945 w 737144"/>
                          <a:gd name="connsiteY146" fmla="*/ 293085 h 576895"/>
                          <a:gd name="connsiteX147" fmla="*/ 177706 w 737144"/>
                          <a:gd name="connsiteY147" fmla="*/ 261436 h 576895"/>
                          <a:gd name="connsiteX148" fmla="*/ 184917 w 737144"/>
                          <a:gd name="connsiteY148" fmla="*/ 261837 h 576895"/>
                          <a:gd name="connsiteX149" fmla="*/ 173299 w 737144"/>
                          <a:gd name="connsiteY149" fmla="*/ 252222 h 576895"/>
                          <a:gd name="connsiteX150" fmla="*/ 168091 w 737144"/>
                          <a:gd name="connsiteY150" fmla="*/ 239803 h 576895"/>
                          <a:gd name="connsiteX151" fmla="*/ 164085 w 737144"/>
                          <a:gd name="connsiteY151" fmla="*/ 236998 h 576895"/>
                          <a:gd name="connsiteX152" fmla="*/ 157675 w 737144"/>
                          <a:gd name="connsiteY152" fmla="*/ 232992 h 576895"/>
                          <a:gd name="connsiteX153" fmla="*/ 158476 w 737144"/>
                          <a:gd name="connsiteY153" fmla="*/ 232191 h 576895"/>
                          <a:gd name="connsiteX154" fmla="*/ 155672 w 737144"/>
                          <a:gd name="connsiteY154" fmla="*/ 226582 h 576895"/>
                          <a:gd name="connsiteX155" fmla="*/ 150063 w 737144"/>
                          <a:gd name="connsiteY155" fmla="*/ 229787 h 576895"/>
                          <a:gd name="connsiteX156" fmla="*/ 153669 w 737144"/>
                          <a:gd name="connsiteY156" fmla="*/ 222976 h 576895"/>
                          <a:gd name="connsiteX157" fmla="*/ 142451 w 737144"/>
                          <a:gd name="connsiteY157" fmla="*/ 223377 h 576895"/>
                          <a:gd name="connsiteX158" fmla="*/ 145256 w 737144"/>
                          <a:gd name="connsiteY158" fmla="*/ 221374 h 576895"/>
                          <a:gd name="connsiteX159" fmla="*/ 141650 w 737144"/>
                          <a:gd name="connsiteY159" fmla="*/ 222976 h 576895"/>
                          <a:gd name="connsiteX160" fmla="*/ 144054 w 737144"/>
                          <a:gd name="connsiteY160" fmla="*/ 211759 h 576895"/>
                          <a:gd name="connsiteX161" fmla="*/ 148861 w 737144"/>
                          <a:gd name="connsiteY161" fmla="*/ 206551 h 576895"/>
                          <a:gd name="connsiteX162" fmla="*/ 154069 w 737144"/>
                          <a:gd name="connsiteY162" fmla="*/ 203747 h 576895"/>
                          <a:gd name="connsiteX163" fmla="*/ 150864 w 737144"/>
                          <a:gd name="connsiteY163" fmla="*/ 200942 h 576895"/>
                          <a:gd name="connsiteX164" fmla="*/ 148461 w 737144"/>
                          <a:gd name="connsiteY164" fmla="*/ 190927 h 576895"/>
                          <a:gd name="connsiteX165" fmla="*/ 140048 w 737144"/>
                          <a:gd name="connsiteY165" fmla="*/ 189725 h 576895"/>
                          <a:gd name="connsiteX166" fmla="*/ 136843 w 737144"/>
                          <a:gd name="connsiteY166" fmla="*/ 176905 h 576895"/>
                          <a:gd name="connsiteX167" fmla="*/ 125225 w 737144"/>
                          <a:gd name="connsiteY167" fmla="*/ 171296 h 576895"/>
                          <a:gd name="connsiteX168" fmla="*/ 130032 w 737144"/>
                          <a:gd name="connsiteY168" fmla="*/ 153268 h 576895"/>
                          <a:gd name="connsiteX169" fmla="*/ 122420 w 737144"/>
                          <a:gd name="connsiteY169" fmla="*/ 149663 h 576895"/>
                          <a:gd name="connsiteX170" fmla="*/ 120017 w 737144"/>
                          <a:gd name="connsiteY170" fmla="*/ 153268 h 576895"/>
                          <a:gd name="connsiteX171" fmla="*/ 112405 w 737144"/>
                          <a:gd name="connsiteY171" fmla="*/ 146458 h 576895"/>
                          <a:gd name="connsiteX172" fmla="*/ 109200 w 737144"/>
                          <a:gd name="connsiteY172" fmla="*/ 138045 h 576895"/>
                          <a:gd name="connsiteX173" fmla="*/ 103591 w 737144"/>
                          <a:gd name="connsiteY173" fmla="*/ 133237 h 576895"/>
                          <a:gd name="connsiteX174" fmla="*/ 99585 w 737144"/>
                          <a:gd name="connsiteY174" fmla="*/ 120818 h 576895"/>
                          <a:gd name="connsiteX175" fmla="*/ 97181 w 737144"/>
                          <a:gd name="connsiteY175" fmla="*/ 105594 h 576895"/>
                          <a:gd name="connsiteX176" fmla="*/ 93575 w 737144"/>
                          <a:gd name="connsiteY176" fmla="*/ 96781 h 576895"/>
                          <a:gd name="connsiteX177" fmla="*/ 91973 w 737144"/>
                          <a:gd name="connsiteY177" fmla="*/ 77551 h 576895"/>
                          <a:gd name="connsiteX178" fmla="*/ 89569 w 737144"/>
                          <a:gd name="connsiteY178" fmla="*/ 59523 h 576895"/>
                          <a:gd name="connsiteX179" fmla="*/ 94377 w 737144"/>
                          <a:gd name="connsiteY179" fmla="*/ 47103 h 576895"/>
                          <a:gd name="connsiteX180" fmla="*/ 83961 w 737144"/>
                          <a:gd name="connsiteY180" fmla="*/ 42296 h 576895"/>
                          <a:gd name="connsiteX181" fmla="*/ 77551 w 737144"/>
                          <a:gd name="connsiteY181" fmla="*/ 33082 h 576895"/>
                          <a:gd name="connsiteX182" fmla="*/ 70740 w 737144"/>
                          <a:gd name="connsiteY182" fmla="*/ 35886 h 576895"/>
                          <a:gd name="connsiteX183" fmla="*/ 63529 w 737144"/>
                          <a:gd name="connsiteY183" fmla="*/ 31479 h 576895"/>
                          <a:gd name="connsiteX184" fmla="*/ 51110 w 737144"/>
                          <a:gd name="connsiteY184" fmla="*/ 21464 h 576895"/>
                          <a:gd name="connsiteX185" fmla="*/ 53914 w 737144"/>
                          <a:gd name="connsiteY185" fmla="*/ 31479 h 576895"/>
                          <a:gd name="connsiteX186" fmla="*/ 47103 w 737144"/>
                          <a:gd name="connsiteY186" fmla="*/ 44700 h 576895"/>
                          <a:gd name="connsiteX187" fmla="*/ 47103 w 737144"/>
                          <a:gd name="connsiteY187" fmla="*/ 57520 h 576895"/>
                          <a:gd name="connsiteX188" fmla="*/ 43898 w 737144"/>
                          <a:gd name="connsiteY188" fmla="*/ 71942 h 576895"/>
                          <a:gd name="connsiteX189" fmla="*/ 51510 w 737144"/>
                          <a:gd name="connsiteY189" fmla="*/ 95979 h 576895"/>
                          <a:gd name="connsiteX190" fmla="*/ 59122 w 737144"/>
                          <a:gd name="connsiteY190" fmla="*/ 118414 h 576895"/>
                          <a:gd name="connsiteX191" fmla="*/ 66333 w 737144"/>
                          <a:gd name="connsiteY191" fmla="*/ 126026 h 576895"/>
                          <a:gd name="connsiteX192" fmla="*/ 67936 w 737144"/>
                          <a:gd name="connsiteY192" fmla="*/ 132035 h 576895"/>
                          <a:gd name="connsiteX193" fmla="*/ 71942 w 737144"/>
                          <a:gd name="connsiteY193" fmla="*/ 136041 h 576895"/>
                          <a:gd name="connsiteX194" fmla="*/ 72743 w 737144"/>
                          <a:gd name="connsiteY194" fmla="*/ 158076 h 576895"/>
                          <a:gd name="connsiteX195" fmla="*/ 84762 w 737144"/>
                          <a:gd name="connsiteY195" fmla="*/ 177306 h 576895"/>
                          <a:gd name="connsiteX196" fmla="*/ 84361 w 737144"/>
                          <a:gd name="connsiteY196" fmla="*/ 194132 h 576895"/>
                          <a:gd name="connsiteX197" fmla="*/ 84762 w 737144"/>
                          <a:gd name="connsiteY197" fmla="*/ 183315 h 576895"/>
                          <a:gd name="connsiteX198" fmla="*/ 96781 w 737144"/>
                          <a:gd name="connsiteY198" fmla="*/ 226983 h 576895"/>
                          <a:gd name="connsiteX199" fmla="*/ 97181 w 737144"/>
                          <a:gd name="connsiteY199" fmla="*/ 240604 h 576895"/>
                          <a:gd name="connsiteX200" fmla="*/ 98784 w 737144"/>
                          <a:gd name="connsiteY200" fmla="*/ 252622 h 576895"/>
                          <a:gd name="connsiteX201" fmla="*/ 106395 w 737144"/>
                          <a:gd name="connsiteY201" fmla="*/ 269849 h 576895"/>
                          <a:gd name="connsiteX202" fmla="*/ 106395 w 737144"/>
                          <a:gd name="connsiteY202" fmla="*/ 269449 h 576895"/>
                          <a:gd name="connsiteX203" fmla="*/ 108799 w 737144"/>
                          <a:gd name="connsiteY203" fmla="*/ 264641 h 576895"/>
                          <a:gd name="connsiteX204" fmla="*/ 118414 w 737144"/>
                          <a:gd name="connsiteY204" fmla="*/ 275057 h 576895"/>
                          <a:gd name="connsiteX205" fmla="*/ 120417 w 737144"/>
                          <a:gd name="connsiteY205" fmla="*/ 286675 h 576895"/>
                          <a:gd name="connsiteX206" fmla="*/ 123221 w 737144"/>
                          <a:gd name="connsiteY206" fmla="*/ 301498 h 576895"/>
                          <a:gd name="connsiteX207" fmla="*/ 107597 w 737144"/>
                          <a:gd name="connsiteY207" fmla="*/ 309911 h 576895"/>
                          <a:gd name="connsiteX208" fmla="*/ 103591 w 737144"/>
                          <a:gd name="connsiteY208" fmla="*/ 293486 h 576895"/>
                          <a:gd name="connsiteX209" fmla="*/ 97181 w 737144"/>
                          <a:gd name="connsiteY209" fmla="*/ 286275 h 576895"/>
                          <a:gd name="connsiteX210" fmla="*/ 87967 w 737144"/>
                          <a:gd name="connsiteY210" fmla="*/ 274657 h 576895"/>
                          <a:gd name="connsiteX211" fmla="*/ 71541 w 737144"/>
                          <a:gd name="connsiteY211" fmla="*/ 260635 h 576895"/>
                          <a:gd name="connsiteX212" fmla="*/ 61926 w 737144"/>
                          <a:gd name="connsiteY212" fmla="*/ 244610 h 576895"/>
                          <a:gd name="connsiteX213" fmla="*/ 59923 w 737144"/>
                          <a:gd name="connsiteY213" fmla="*/ 249818 h 576895"/>
                          <a:gd name="connsiteX214" fmla="*/ 65933 w 737144"/>
                          <a:gd name="connsiteY214" fmla="*/ 208955 h 576895"/>
                          <a:gd name="connsiteX215" fmla="*/ 52312 w 737144"/>
                          <a:gd name="connsiteY215" fmla="*/ 196535 h 576895"/>
                          <a:gd name="connsiteX216" fmla="*/ 47504 w 737144"/>
                          <a:gd name="connsiteY216" fmla="*/ 186520 h 576895"/>
                          <a:gd name="connsiteX217" fmla="*/ 49507 w 737144"/>
                          <a:gd name="connsiteY217" fmla="*/ 180911 h 576895"/>
                          <a:gd name="connsiteX218" fmla="*/ 45100 w 737144"/>
                          <a:gd name="connsiteY218" fmla="*/ 188122 h 576895"/>
                          <a:gd name="connsiteX219" fmla="*/ 37488 w 737144"/>
                          <a:gd name="connsiteY219" fmla="*/ 188924 h 576895"/>
                          <a:gd name="connsiteX220" fmla="*/ 33082 w 737144"/>
                          <a:gd name="connsiteY220" fmla="*/ 185719 h 576895"/>
                          <a:gd name="connsiteX221" fmla="*/ 25870 w 737144"/>
                          <a:gd name="connsiteY221" fmla="*/ 179309 h 576895"/>
                          <a:gd name="connsiteX222" fmla="*/ 23867 w 737144"/>
                          <a:gd name="connsiteY222" fmla="*/ 176504 h 576895"/>
                          <a:gd name="connsiteX223" fmla="*/ 19060 w 737144"/>
                          <a:gd name="connsiteY223" fmla="*/ 175302 h 576895"/>
                          <a:gd name="connsiteX224" fmla="*/ 17057 w 737144"/>
                          <a:gd name="connsiteY224" fmla="*/ 169293 h 576895"/>
                          <a:gd name="connsiteX225" fmla="*/ 5439 w 737144"/>
                          <a:gd name="connsiteY225" fmla="*/ 154470 h 576895"/>
                          <a:gd name="connsiteX226" fmla="*/ 25470 w 737144"/>
                          <a:gd name="connsiteY226" fmla="*/ 153669 h 576895"/>
                          <a:gd name="connsiteX227" fmla="*/ 33883 w 737144"/>
                          <a:gd name="connsiteY227" fmla="*/ 165688 h 576895"/>
                          <a:gd name="connsiteX228" fmla="*/ 35085 w 737144"/>
                          <a:gd name="connsiteY228" fmla="*/ 151666 h 576895"/>
                          <a:gd name="connsiteX229" fmla="*/ 30678 w 737144"/>
                          <a:gd name="connsiteY229" fmla="*/ 158476 h 576895"/>
                          <a:gd name="connsiteX230" fmla="*/ 31479 w 737144"/>
                          <a:gd name="connsiteY230" fmla="*/ 150864 h 576895"/>
                          <a:gd name="connsiteX231" fmla="*/ 28675 w 737144"/>
                          <a:gd name="connsiteY231" fmla="*/ 152868 h 576895"/>
                          <a:gd name="connsiteX232" fmla="*/ 37889 w 737144"/>
                          <a:gd name="connsiteY232" fmla="*/ 131234 h 576895"/>
                          <a:gd name="connsiteX233" fmla="*/ 21063 w 737144"/>
                          <a:gd name="connsiteY233" fmla="*/ 105194 h 576895"/>
                          <a:gd name="connsiteX234" fmla="*/ 7442 w 737144"/>
                          <a:gd name="connsiteY234" fmla="*/ 87967 h 576895"/>
                          <a:gd name="connsiteX235" fmla="*/ 9846 w 737144"/>
                          <a:gd name="connsiteY235" fmla="*/ 79554 h 576895"/>
                          <a:gd name="connsiteX236" fmla="*/ 8644 w 737144"/>
                          <a:gd name="connsiteY236" fmla="*/ 71541 h 576895"/>
                          <a:gd name="connsiteX237" fmla="*/ 5839 w 737144"/>
                          <a:gd name="connsiteY237" fmla="*/ 73545 h 576895"/>
                          <a:gd name="connsiteX238" fmla="*/ 5439 w 737144"/>
                          <a:gd name="connsiteY238" fmla="*/ 56718 h 576895"/>
                          <a:gd name="connsiteX239" fmla="*/ 6240 w 737144"/>
                          <a:gd name="connsiteY239" fmla="*/ 48305 h 576895"/>
                          <a:gd name="connsiteX240" fmla="*/ 2234 w 737144"/>
                          <a:gd name="connsiteY240" fmla="*/ 37088 h 576895"/>
                          <a:gd name="connsiteX241" fmla="*/ 5439 w 737144"/>
                          <a:gd name="connsiteY241" fmla="*/ 29877 h 576895"/>
                          <a:gd name="connsiteX242" fmla="*/ 4237 w 737144"/>
                          <a:gd name="connsiteY242" fmla="*/ 23867 h 576895"/>
                          <a:gd name="connsiteX243" fmla="*/ 2234 w 737144"/>
                          <a:gd name="connsiteY243" fmla="*/ 20262 h 576895"/>
                          <a:gd name="connsiteX244" fmla="*/ 3436 w 737144"/>
                          <a:gd name="connsiteY244" fmla="*/ 15054 h 576895"/>
                          <a:gd name="connsiteX245" fmla="*/ 4237 w 737144"/>
                          <a:gd name="connsiteY245" fmla="*/ 8243 h 57689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  <a:cxn ang="0">
                            <a:pos x="connsiteX53" y="connsiteY53"/>
                          </a:cxn>
                          <a:cxn ang="0">
                            <a:pos x="connsiteX54" y="connsiteY54"/>
                          </a:cxn>
                          <a:cxn ang="0">
                            <a:pos x="connsiteX55" y="connsiteY55"/>
                          </a:cxn>
                          <a:cxn ang="0">
                            <a:pos x="connsiteX56" y="connsiteY56"/>
                          </a:cxn>
                          <a:cxn ang="0">
                            <a:pos x="connsiteX57" y="connsiteY57"/>
                          </a:cxn>
                          <a:cxn ang="0">
                            <a:pos x="connsiteX58" y="connsiteY58"/>
                          </a:cxn>
                          <a:cxn ang="0">
                            <a:pos x="connsiteX59" y="connsiteY59"/>
                          </a:cxn>
                          <a:cxn ang="0">
                            <a:pos x="connsiteX60" y="connsiteY60"/>
                          </a:cxn>
                          <a:cxn ang="0">
                            <a:pos x="connsiteX61" y="connsiteY61"/>
                          </a:cxn>
                          <a:cxn ang="0">
                            <a:pos x="connsiteX62" y="connsiteY62"/>
                          </a:cxn>
                          <a:cxn ang="0">
                            <a:pos x="connsiteX63" y="connsiteY63"/>
                          </a:cxn>
                          <a:cxn ang="0">
                            <a:pos x="connsiteX64" y="connsiteY64"/>
                          </a:cxn>
                          <a:cxn ang="0">
                            <a:pos x="connsiteX65" y="connsiteY65"/>
                          </a:cxn>
                          <a:cxn ang="0">
                            <a:pos x="connsiteX66" y="connsiteY66"/>
                          </a:cxn>
                          <a:cxn ang="0">
                            <a:pos x="connsiteX67" y="connsiteY67"/>
                          </a:cxn>
                          <a:cxn ang="0">
                            <a:pos x="connsiteX68" y="connsiteY68"/>
                          </a:cxn>
                          <a:cxn ang="0">
                            <a:pos x="connsiteX69" y="connsiteY69"/>
                          </a:cxn>
                          <a:cxn ang="0">
                            <a:pos x="connsiteX70" y="connsiteY70"/>
                          </a:cxn>
                          <a:cxn ang="0">
                            <a:pos x="connsiteX71" y="connsiteY71"/>
                          </a:cxn>
                          <a:cxn ang="0">
                            <a:pos x="connsiteX72" y="connsiteY72"/>
                          </a:cxn>
                          <a:cxn ang="0">
                            <a:pos x="connsiteX73" y="connsiteY73"/>
                          </a:cxn>
                          <a:cxn ang="0">
                            <a:pos x="connsiteX74" y="connsiteY74"/>
                          </a:cxn>
                          <a:cxn ang="0">
                            <a:pos x="connsiteX75" y="connsiteY75"/>
                          </a:cxn>
                          <a:cxn ang="0">
                            <a:pos x="connsiteX76" y="connsiteY76"/>
                          </a:cxn>
                          <a:cxn ang="0">
                            <a:pos x="connsiteX77" y="connsiteY77"/>
                          </a:cxn>
                          <a:cxn ang="0">
                            <a:pos x="connsiteX78" y="connsiteY78"/>
                          </a:cxn>
                          <a:cxn ang="0">
                            <a:pos x="connsiteX79" y="connsiteY79"/>
                          </a:cxn>
                          <a:cxn ang="0">
                            <a:pos x="connsiteX80" y="connsiteY80"/>
                          </a:cxn>
                          <a:cxn ang="0">
                            <a:pos x="connsiteX81" y="connsiteY81"/>
                          </a:cxn>
                          <a:cxn ang="0">
                            <a:pos x="connsiteX82" y="connsiteY82"/>
                          </a:cxn>
                          <a:cxn ang="0">
                            <a:pos x="connsiteX83" y="connsiteY83"/>
                          </a:cxn>
                          <a:cxn ang="0">
                            <a:pos x="connsiteX84" y="connsiteY84"/>
                          </a:cxn>
                          <a:cxn ang="0">
                            <a:pos x="connsiteX85" y="connsiteY85"/>
                          </a:cxn>
                          <a:cxn ang="0">
                            <a:pos x="connsiteX86" y="connsiteY86"/>
                          </a:cxn>
                          <a:cxn ang="0">
                            <a:pos x="connsiteX87" y="connsiteY87"/>
                          </a:cxn>
                          <a:cxn ang="0">
                            <a:pos x="connsiteX88" y="connsiteY88"/>
                          </a:cxn>
                          <a:cxn ang="0">
                            <a:pos x="connsiteX89" y="connsiteY89"/>
                          </a:cxn>
                          <a:cxn ang="0">
                            <a:pos x="connsiteX90" y="connsiteY90"/>
                          </a:cxn>
                          <a:cxn ang="0">
                            <a:pos x="connsiteX91" y="connsiteY91"/>
                          </a:cxn>
                          <a:cxn ang="0">
                            <a:pos x="connsiteX92" y="connsiteY92"/>
                          </a:cxn>
                          <a:cxn ang="0">
                            <a:pos x="connsiteX93" y="connsiteY93"/>
                          </a:cxn>
                          <a:cxn ang="0">
                            <a:pos x="connsiteX94" y="connsiteY94"/>
                          </a:cxn>
                          <a:cxn ang="0">
                            <a:pos x="connsiteX95" y="connsiteY95"/>
                          </a:cxn>
                          <a:cxn ang="0">
                            <a:pos x="connsiteX96" y="connsiteY96"/>
                          </a:cxn>
                          <a:cxn ang="0">
                            <a:pos x="connsiteX97" y="connsiteY97"/>
                          </a:cxn>
                          <a:cxn ang="0">
                            <a:pos x="connsiteX98" y="connsiteY98"/>
                          </a:cxn>
                          <a:cxn ang="0">
                            <a:pos x="connsiteX99" y="connsiteY99"/>
                          </a:cxn>
                          <a:cxn ang="0">
                            <a:pos x="connsiteX100" y="connsiteY100"/>
                          </a:cxn>
                          <a:cxn ang="0">
                            <a:pos x="connsiteX101" y="connsiteY101"/>
                          </a:cxn>
                          <a:cxn ang="0">
                            <a:pos x="connsiteX102" y="connsiteY102"/>
                          </a:cxn>
                          <a:cxn ang="0">
                            <a:pos x="connsiteX103" y="connsiteY103"/>
                          </a:cxn>
                          <a:cxn ang="0">
                            <a:pos x="connsiteX104" y="connsiteY104"/>
                          </a:cxn>
                          <a:cxn ang="0">
                            <a:pos x="connsiteX105" y="connsiteY105"/>
                          </a:cxn>
                          <a:cxn ang="0">
                            <a:pos x="connsiteX106" y="connsiteY106"/>
                          </a:cxn>
                          <a:cxn ang="0">
                            <a:pos x="connsiteX107" y="connsiteY107"/>
                          </a:cxn>
                          <a:cxn ang="0">
                            <a:pos x="connsiteX108" y="connsiteY108"/>
                          </a:cxn>
                          <a:cxn ang="0">
                            <a:pos x="connsiteX109" y="connsiteY109"/>
                          </a:cxn>
                          <a:cxn ang="0">
                            <a:pos x="connsiteX110" y="connsiteY110"/>
                          </a:cxn>
                          <a:cxn ang="0">
                            <a:pos x="connsiteX111" y="connsiteY111"/>
                          </a:cxn>
                          <a:cxn ang="0">
                            <a:pos x="connsiteX112" y="connsiteY112"/>
                          </a:cxn>
                          <a:cxn ang="0">
                            <a:pos x="connsiteX113" y="connsiteY113"/>
                          </a:cxn>
                          <a:cxn ang="0">
                            <a:pos x="connsiteX114" y="connsiteY114"/>
                          </a:cxn>
                          <a:cxn ang="0">
                            <a:pos x="connsiteX115" y="connsiteY115"/>
                          </a:cxn>
                          <a:cxn ang="0">
                            <a:pos x="connsiteX116" y="connsiteY116"/>
                          </a:cxn>
                          <a:cxn ang="0">
                            <a:pos x="connsiteX117" y="connsiteY117"/>
                          </a:cxn>
                          <a:cxn ang="0">
                            <a:pos x="connsiteX118" y="connsiteY118"/>
                          </a:cxn>
                          <a:cxn ang="0">
                            <a:pos x="connsiteX119" y="connsiteY119"/>
                          </a:cxn>
                          <a:cxn ang="0">
                            <a:pos x="connsiteX120" y="connsiteY120"/>
                          </a:cxn>
                          <a:cxn ang="0">
                            <a:pos x="connsiteX121" y="connsiteY121"/>
                          </a:cxn>
                          <a:cxn ang="0">
                            <a:pos x="connsiteX122" y="connsiteY122"/>
                          </a:cxn>
                          <a:cxn ang="0">
                            <a:pos x="connsiteX123" y="connsiteY123"/>
                          </a:cxn>
                          <a:cxn ang="0">
                            <a:pos x="connsiteX124" y="connsiteY124"/>
                          </a:cxn>
                          <a:cxn ang="0">
                            <a:pos x="connsiteX125" y="connsiteY125"/>
                          </a:cxn>
                          <a:cxn ang="0">
                            <a:pos x="connsiteX126" y="connsiteY126"/>
                          </a:cxn>
                          <a:cxn ang="0">
                            <a:pos x="connsiteX127" y="connsiteY127"/>
                          </a:cxn>
                          <a:cxn ang="0">
                            <a:pos x="connsiteX128" y="connsiteY128"/>
                          </a:cxn>
                          <a:cxn ang="0">
                            <a:pos x="connsiteX129" y="connsiteY129"/>
                          </a:cxn>
                          <a:cxn ang="0">
                            <a:pos x="connsiteX130" y="connsiteY130"/>
                          </a:cxn>
                          <a:cxn ang="0">
                            <a:pos x="connsiteX131" y="connsiteY131"/>
                          </a:cxn>
                          <a:cxn ang="0">
                            <a:pos x="connsiteX132" y="connsiteY132"/>
                          </a:cxn>
                          <a:cxn ang="0">
                            <a:pos x="connsiteX133" y="connsiteY133"/>
                          </a:cxn>
                          <a:cxn ang="0">
                            <a:pos x="connsiteX134" y="connsiteY134"/>
                          </a:cxn>
                          <a:cxn ang="0">
                            <a:pos x="connsiteX135" y="connsiteY135"/>
                          </a:cxn>
                          <a:cxn ang="0">
                            <a:pos x="connsiteX136" y="connsiteY136"/>
                          </a:cxn>
                          <a:cxn ang="0">
                            <a:pos x="connsiteX137" y="connsiteY137"/>
                          </a:cxn>
                          <a:cxn ang="0">
                            <a:pos x="connsiteX138" y="connsiteY138"/>
                          </a:cxn>
                          <a:cxn ang="0">
                            <a:pos x="connsiteX139" y="connsiteY139"/>
                          </a:cxn>
                          <a:cxn ang="0">
                            <a:pos x="connsiteX140" y="connsiteY140"/>
                          </a:cxn>
                          <a:cxn ang="0">
                            <a:pos x="connsiteX141" y="connsiteY141"/>
                          </a:cxn>
                          <a:cxn ang="0">
                            <a:pos x="connsiteX142" y="connsiteY142"/>
                          </a:cxn>
                          <a:cxn ang="0">
                            <a:pos x="connsiteX143" y="connsiteY143"/>
                          </a:cxn>
                          <a:cxn ang="0">
                            <a:pos x="connsiteX144" y="connsiteY144"/>
                          </a:cxn>
                          <a:cxn ang="0">
                            <a:pos x="connsiteX145" y="connsiteY145"/>
                          </a:cxn>
                          <a:cxn ang="0">
                            <a:pos x="connsiteX146" y="connsiteY146"/>
                          </a:cxn>
                          <a:cxn ang="0">
                            <a:pos x="connsiteX147" y="connsiteY147"/>
                          </a:cxn>
                          <a:cxn ang="0">
                            <a:pos x="connsiteX148" y="connsiteY148"/>
                          </a:cxn>
                          <a:cxn ang="0">
                            <a:pos x="connsiteX149" y="connsiteY149"/>
                          </a:cxn>
                          <a:cxn ang="0">
                            <a:pos x="connsiteX150" y="connsiteY150"/>
                          </a:cxn>
                          <a:cxn ang="0">
                            <a:pos x="connsiteX151" y="connsiteY151"/>
                          </a:cxn>
                          <a:cxn ang="0">
                            <a:pos x="connsiteX152" y="connsiteY152"/>
                          </a:cxn>
                          <a:cxn ang="0">
                            <a:pos x="connsiteX153" y="connsiteY153"/>
                          </a:cxn>
                          <a:cxn ang="0">
                            <a:pos x="connsiteX154" y="connsiteY154"/>
                          </a:cxn>
                          <a:cxn ang="0">
                            <a:pos x="connsiteX155" y="connsiteY155"/>
                          </a:cxn>
                          <a:cxn ang="0">
                            <a:pos x="connsiteX156" y="connsiteY156"/>
                          </a:cxn>
                          <a:cxn ang="0">
                            <a:pos x="connsiteX157" y="connsiteY157"/>
                          </a:cxn>
                          <a:cxn ang="0">
                            <a:pos x="connsiteX158" y="connsiteY158"/>
                          </a:cxn>
                          <a:cxn ang="0">
                            <a:pos x="connsiteX159" y="connsiteY159"/>
                          </a:cxn>
                          <a:cxn ang="0">
                            <a:pos x="connsiteX160" y="connsiteY160"/>
                          </a:cxn>
                          <a:cxn ang="0">
                            <a:pos x="connsiteX161" y="connsiteY161"/>
                          </a:cxn>
                          <a:cxn ang="0">
                            <a:pos x="connsiteX162" y="connsiteY162"/>
                          </a:cxn>
                          <a:cxn ang="0">
                            <a:pos x="connsiteX163" y="connsiteY163"/>
                          </a:cxn>
                          <a:cxn ang="0">
                            <a:pos x="connsiteX164" y="connsiteY164"/>
                          </a:cxn>
                          <a:cxn ang="0">
                            <a:pos x="connsiteX165" y="connsiteY165"/>
                          </a:cxn>
                          <a:cxn ang="0">
                            <a:pos x="connsiteX166" y="connsiteY166"/>
                          </a:cxn>
                          <a:cxn ang="0">
                            <a:pos x="connsiteX167" y="connsiteY167"/>
                          </a:cxn>
                          <a:cxn ang="0">
                            <a:pos x="connsiteX168" y="connsiteY168"/>
                          </a:cxn>
                          <a:cxn ang="0">
                            <a:pos x="connsiteX169" y="connsiteY169"/>
                          </a:cxn>
                          <a:cxn ang="0">
                            <a:pos x="connsiteX170" y="connsiteY170"/>
                          </a:cxn>
                          <a:cxn ang="0">
                            <a:pos x="connsiteX171" y="connsiteY171"/>
                          </a:cxn>
                          <a:cxn ang="0">
                            <a:pos x="connsiteX172" y="connsiteY172"/>
                          </a:cxn>
                          <a:cxn ang="0">
                            <a:pos x="connsiteX173" y="connsiteY173"/>
                          </a:cxn>
                          <a:cxn ang="0">
                            <a:pos x="connsiteX174" y="connsiteY174"/>
                          </a:cxn>
                          <a:cxn ang="0">
                            <a:pos x="connsiteX175" y="connsiteY175"/>
                          </a:cxn>
                          <a:cxn ang="0">
                            <a:pos x="connsiteX176" y="connsiteY176"/>
                          </a:cxn>
                          <a:cxn ang="0">
                            <a:pos x="connsiteX177" y="connsiteY177"/>
                          </a:cxn>
                          <a:cxn ang="0">
                            <a:pos x="connsiteX178" y="connsiteY178"/>
                          </a:cxn>
                          <a:cxn ang="0">
                            <a:pos x="connsiteX179" y="connsiteY179"/>
                          </a:cxn>
                          <a:cxn ang="0">
                            <a:pos x="connsiteX180" y="connsiteY180"/>
                          </a:cxn>
                          <a:cxn ang="0">
                            <a:pos x="connsiteX181" y="connsiteY181"/>
                          </a:cxn>
                          <a:cxn ang="0">
                            <a:pos x="connsiteX182" y="connsiteY182"/>
                          </a:cxn>
                          <a:cxn ang="0">
                            <a:pos x="connsiteX183" y="connsiteY183"/>
                          </a:cxn>
                          <a:cxn ang="0">
                            <a:pos x="connsiteX184" y="connsiteY184"/>
                          </a:cxn>
                          <a:cxn ang="0">
                            <a:pos x="connsiteX185" y="connsiteY185"/>
                          </a:cxn>
                          <a:cxn ang="0">
                            <a:pos x="connsiteX186" y="connsiteY186"/>
                          </a:cxn>
                          <a:cxn ang="0">
                            <a:pos x="connsiteX187" y="connsiteY187"/>
                          </a:cxn>
                          <a:cxn ang="0">
                            <a:pos x="connsiteX188" y="connsiteY188"/>
                          </a:cxn>
                          <a:cxn ang="0">
                            <a:pos x="connsiteX189" y="connsiteY189"/>
                          </a:cxn>
                          <a:cxn ang="0">
                            <a:pos x="connsiteX190" y="connsiteY190"/>
                          </a:cxn>
                          <a:cxn ang="0">
                            <a:pos x="connsiteX191" y="connsiteY191"/>
                          </a:cxn>
                          <a:cxn ang="0">
                            <a:pos x="connsiteX192" y="connsiteY192"/>
                          </a:cxn>
                          <a:cxn ang="0">
                            <a:pos x="connsiteX193" y="connsiteY193"/>
                          </a:cxn>
                          <a:cxn ang="0">
                            <a:pos x="connsiteX194" y="connsiteY194"/>
                          </a:cxn>
                          <a:cxn ang="0">
                            <a:pos x="connsiteX195" y="connsiteY195"/>
                          </a:cxn>
                          <a:cxn ang="0">
                            <a:pos x="connsiteX196" y="connsiteY196"/>
                          </a:cxn>
                          <a:cxn ang="0">
                            <a:pos x="connsiteX197" y="connsiteY197"/>
                          </a:cxn>
                          <a:cxn ang="0">
                            <a:pos x="connsiteX198" y="connsiteY198"/>
                          </a:cxn>
                          <a:cxn ang="0">
                            <a:pos x="connsiteX199" y="connsiteY199"/>
                          </a:cxn>
                          <a:cxn ang="0">
                            <a:pos x="connsiteX200" y="connsiteY200"/>
                          </a:cxn>
                          <a:cxn ang="0">
                            <a:pos x="connsiteX201" y="connsiteY201"/>
                          </a:cxn>
                          <a:cxn ang="0">
                            <a:pos x="connsiteX202" y="connsiteY202"/>
                          </a:cxn>
                          <a:cxn ang="0">
                            <a:pos x="connsiteX203" y="connsiteY203"/>
                          </a:cxn>
                          <a:cxn ang="0">
                            <a:pos x="connsiteX204" y="connsiteY204"/>
                          </a:cxn>
                          <a:cxn ang="0">
                            <a:pos x="connsiteX205" y="connsiteY205"/>
                          </a:cxn>
                          <a:cxn ang="0">
                            <a:pos x="connsiteX206" y="connsiteY206"/>
                          </a:cxn>
                          <a:cxn ang="0">
                            <a:pos x="connsiteX207" y="connsiteY207"/>
                          </a:cxn>
                          <a:cxn ang="0">
                            <a:pos x="connsiteX208" y="connsiteY208"/>
                          </a:cxn>
                          <a:cxn ang="0">
                            <a:pos x="connsiteX209" y="connsiteY209"/>
                          </a:cxn>
                          <a:cxn ang="0">
                            <a:pos x="connsiteX210" y="connsiteY210"/>
                          </a:cxn>
                          <a:cxn ang="0">
                            <a:pos x="connsiteX211" y="connsiteY211"/>
                          </a:cxn>
                          <a:cxn ang="0">
                            <a:pos x="connsiteX212" y="connsiteY212"/>
                          </a:cxn>
                          <a:cxn ang="0">
                            <a:pos x="connsiteX213" y="connsiteY213"/>
                          </a:cxn>
                          <a:cxn ang="0">
                            <a:pos x="connsiteX214" y="connsiteY214"/>
                          </a:cxn>
                          <a:cxn ang="0">
                            <a:pos x="connsiteX215" y="connsiteY215"/>
                          </a:cxn>
                          <a:cxn ang="0">
                            <a:pos x="connsiteX216" y="connsiteY216"/>
                          </a:cxn>
                          <a:cxn ang="0">
                            <a:pos x="connsiteX217" y="connsiteY217"/>
                          </a:cxn>
                          <a:cxn ang="0">
                            <a:pos x="connsiteX218" y="connsiteY218"/>
                          </a:cxn>
                          <a:cxn ang="0">
                            <a:pos x="connsiteX219" y="connsiteY219"/>
                          </a:cxn>
                          <a:cxn ang="0">
                            <a:pos x="connsiteX220" y="connsiteY220"/>
                          </a:cxn>
                          <a:cxn ang="0">
                            <a:pos x="connsiteX221" y="connsiteY221"/>
                          </a:cxn>
                          <a:cxn ang="0">
                            <a:pos x="connsiteX222" y="connsiteY222"/>
                          </a:cxn>
                          <a:cxn ang="0">
                            <a:pos x="connsiteX223" y="connsiteY223"/>
                          </a:cxn>
                          <a:cxn ang="0">
                            <a:pos x="connsiteX224" y="connsiteY224"/>
                          </a:cxn>
                          <a:cxn ang="0">
                            <a:pos x="connsiteX225" y="connsiteY225"/>
                          </a:cxn>
                          <a:cxn ang="0">
                            <a:pos x="connsiteX226" y="connsiteY226"/>
                          </a:cxn>
                          <a:cxn ang="0">
                            <a:pos x="connsiteX227" y="connsiteY227"/>
                          </a:cxn>
                          <a:cxn ang="0">
                            <a:pos x="connsiteX228" y="connsiteY228"/>
                          </a:cxn>
                          <a:cxn ang="0">
                            <a:pos x="connsiteX229" y="connsiteY229"/>
                          </a:cxn>
                          <a:cxn ang="0">
                            <a:pos x="connsiteX230" y="connsiteY230"/>
                          </a:cxn>
                          <a:cxn ang="0">
                            <a:pos x="connsiteX231" y="connsiteY231"/>
                          </a:cxn>
                          <a:cxn ang="0">
                            <a:pos x="connsiteX232" y="connsiteY232"/>
                          </a:cxn>
                          <a:cxn ang="0">
                            <a:pos x="connsiteX233" y="connsiteY233"/>
                          </a:cxn>
                          <a:cxn ang="0">
                            <a:pos x="connsiteX234" y="connsiteY234"/>
                          </a:cxn>
                          <a:cxn ang="0">
                            <a:pos x="connsiteX235" y="connsiteY235"/>
                          </a:cxn>
                          <a:cxn ang="0">
                            <a:pos x="connsiteX236" y="connsiteY236"/>
                          </a:cxn>
                          <a:cxn ang="0">
                            <a:pos x="connsiteX237" y="connsiteY237"/>
                          </a:cxn>
                          <a:cxn ang="0">
                            <a:pos x="connsiteX238" y="connsiteY238"/>
                          </a:cxn>
                          <a:cxn ang="0">
                            <a:pos x="connsiteX239" y="connsiteY239"/>
                          </a:cxn>
                          <a:cxn ang="0">
                            <a:pos x="connsiteX240" y="connsiteY240"/>
                          </a:cxn>
                          <a:cxn ang="0">
                            <a:pos x="connsiteX241" y="connsiteY241"/>
                          </a:cxn>
                          <a:cxn ang="0">
                            <a:pos x="connsiteX242" y="connsiteY242"/>
                          </a:cxn>
                          <a:cxn ang="0">
                            <a:pos x="connsiteX243" y="connsiteY243"/>
                          </a:cxn>
                          <a:cxn ang="0">
                            <a:pos x="connsiteX244" y="connsiteY244"/>
                          </a:cxn>
                          <a:cxn ang="0">
                            <a:pos x="connsiteX245" y="connsiteY245"/>
                          </a:cxn>
                        </a:cxnLst>
                        <a:rect l="l" t="t" r="r" b="b"/>
                        <a:pathLst>
                          <a:path w="737144" h="576895">
                            <a:moveTo>
                              <a:pt x="631" y="6641"/>
                            </a:moveTo>
                            <a:cubicBezTo>
                              <a:pt x="22666" y="4638"/>
                              <a:pt x="45100" y="1433"/>
                              <a:pt x="67134" y="631"/>
                            </a:cubicBezTo>
                            <a:cubicBezTo>
                              <a:pt x="65532" y="3035"/>
                              <a:pt x="63128" y="4638"/>
                              <a:pt x="61926" y="7442"/>
                            </a:cubicBezTo>
                            <a:lnTo>
                              <a:pt x="148861" y="44299"/>
                            </a:lnTo>
                            <a:lnTo>
                              <a:pt x="223377" y="44700"/>
                            </a:lnTo>
                            <a:lnTo>
                              <a:pt x="223778" y="30678"/>
                            </a:lnTo>
                            <a:lnTo>
                              <a:pt x="271452" y="30678"/>
                            </a:lnTo>
                            <a:cubicBezTo>
                              <a:pt x="277862" y="30678"/>
                              <a:pt x="278663" y="33482"/>
                              <a:pt x="280265" y="38690"/>
                            </a:cubicBezTo>
                            <a:cubicBezTo>
                              <a:pt x="281467" y="43097"/>
                              <a:pt x="287076" y="43898"/>
                              <a:pt x="289079" y="48305"/>
                            </a:cubicBezTo>
                            <a:cubicBezTo>
                              <a:pt x="291082" y="51911"/>
                              <a:pt x="294287" y="58321"/>
                              <a:pt x="297893" y="60725"/>
                            </a:cubicBezTo>
                            <a:cubicBezTo>
                              <a:pt x="301098" y="63128"/>
                              <a:pt x="305905" y="64731"/>
                              <a:pt x="306706" y="69138"/>
                            </a:cubicBezTo>
                            <a:cubicBezTo>
                              <a:pt x="307908" y="75548"/>
                              <a:pt x="307908" y="81156"/>
                              <a:pt x="307107" y="87166"/>
                            </a:cubicBezTo>
                            <a:cubicBezTo>
                              <a:pt x="305104" y="101187"/>
                              <a:pt x="317523" y="107197"/>
                              <a:pt x="327539" y="114007"/>
                            </a:cubicBezTo>
                            <a:cubicBezTo>
                              <a:pt x="330744" y="116411"/>
                              <a:pt x="336352" y="121219"/>
                              <a:pt x="340359" y="118414"/>
                            </a:cubicBezTo>
                            <a:cubicBezTo>
                              <a:pt x="343563" y="116411"/>
                              <a:pt x="347169" y="113206"/>
                              <a:pt x="348772" y="110001"/>
                            </a:cubicBezTo>
                            <a:cubicBezTo>
                              <a:pt x="350775" y="105594"/>
                              <a:pt x="355182" y="99184"/>
                              <a:pt x="358787" y="95979"/>
                            </a:cubicBezTo>
                            <a:cubicBezTo>
                              <a:pt x="361191" y="93976"/>
                              <a:pt x="366399" y="93576"/>
                              <a:pt x="369203" y="91973"/>
                            </a:cubicBezTo>
                            <a:cubicBezTo>
                              <a:pt x="376815" y="91973"/>
                              <a:pt x="384427" y="93576"/>
                              <a:pt x="392039" y="94377"/>
                            </a:cubicBezTo>
                            <a:cubicBezTo>
                              <a:pt x="394042" y="94777"/>
                              <a:pt x="396846" y="100386"/>
                              <a:pt x="398849" y="102389"/>
                            </a:cubicBezTo>
                            <a:cubicBezTo>
                              <a:pt x="402455" y="105594"/>
                              <a:pt x="406862" y="112805"/>
                              <a:pt x="407663" y="117613"/>
                            </a:cubicBezTo>
                            <a:cubicBezTo>
                              <a:pt x="408865" y="123622"/>
                              <a:pt x="410467" y="130032"/>
                              <a:pt x="410868" y="136041"/>
                            </a:cubicBezTo>
                            <a:cubicBezTo>
                              <a:pt x="411269" y="142451"/>
                              <a:pt x="415275" y="146458"/>
                              <a:pt x="417679" y="152467"/>
                            </a:cubicBezTo>
                            <a:cubicBezTo>
                              <a:pt x="418480" y="155271"/>
                              <a:pt x="419682" y="158076"/>
                              <a:pt x="420883" y="160479"/>
                            </a:cubicBezTo>
                            <a:cubicBezTo>
                              <a:pt x="422086" y="162483"/>
                              <a:pt x="424089" y="162483"/>
                              <a:pt x="424890" y="164085"/>
                            </a:cubicBezTo>
                            <a:cubicBezTo>
                              <a:pt x="427294" y="168091"/>
                              <a:pt x="423688" y="174902"/>
                              <a:pt x="423688" y="179309"/>
                            </a:cubicBezTo>
                            <a:cubicBezTo>
                              <a:pt x="423688" y="184917"/>
                              <a:pt x="428896" y="188924"/>
                              <a:pt x="428095" y="194933"/>
                            </a:cubicBezTo>
                            <a:cubicBezTo>
                              <a:pt x="430498" y="204147"/>
                              <a:pt x="437309" y="202144"/>
                              <a:pt x="434505" y="202545"/>
                            </a:cubicBezTo>
                            <a:cubicBezTo>
                              <a:pt x="438110" y="202945"/>
                              <a:pt x="440514" y="205750"/>
                              <a:pt x="444520" y="208153"/>
                            </a:cubicBezTo>
                            <a:cubicBezTo>
                              <a:pt x="447325" y="209756"/>
                              <a:pt x="448126" y="211759"/>
                              <a:pt x="450930" y="211759"/>
                            </a:cubicBezTo>
                            <a:cubicBezTo>
                              <a:pt x="457340" y="212160"/>
                              <a:pt x="462548" y="210958"/>
                              <a:pt x="467356" y="216566"/>
                            </a:cubicBezTo>
                            <a:cubicBezTo>
                              <a:pt x="470961" y="221374"/>
                              <a:pt x="473766" y="214163"/>
                              <a:pt x="478573" y="214163"/>
                            </a:cubicBezTo>
                            <a:cubicBezTo>
                              <a:pt x="465353" y="235796"/>
                              <a:pt x="457340" y="259032"/>
                              <a:pt x="448526" y="282669"/>
                            </a:cubicBezTo>
                            <a:cubicBezTo>
                              <a:pt x="445322" y="299495"/>
                              <a:pt x="450930" y="263439"/>
                              <a:pt x="463750" y="241004"/>
                            </a:cubicBezTo>
                            <a:cubicBezTo>
                              <a:pt x="466154" y="236598"/>
                              <a:pt x="466955" y="231390"/>
                              <a:pt x="464151" y="231790"/>
                            </a:cubicBezTo>
                            <a:cubicBezTo>
                              <a:pt x="464551" y="231790"/>
                              <a:pt x="462148" y="238601"/>
                              <a:pt x="458943" y="233793"/>
                            </a:cubicBezTo>
                            <a:cubicBezTo>
                              <a:pt x="458943" y="236197"/>
                              <a:pt x="456138" y="239001"/>
                              <a:pt x="456138" y="239402"/>
                            </a:cubicBezTo>
                            <a:cubicBezTo>
                              <a:pt x="458141" y="251020"/>
                              <a:pt x="455738" y="249417"/>
                              <a:pt x="455738" y="253023"/>
                            </a:cubicBezTo>
                            <a:cubicBezTo>
                              <a:pt x="455738" y="253424"/>
                              <a:pt x="452132" y="262638"/>
                              <a:pt x="451731" y="263039"/>
                            </a:cubicBezTo>
                            <a:cubicBezTo>
                              <a:pt x="451731" y="263439"/>
                              <a:pt x="449328" y="261035"/>
                              <a:pt x="448927" y="261436"/>
                            </a:cubicBezTo>
                            <a:cubicBezTo>
                              <a:pt x="449328" y="266644"/>
                              <a:pt x="450530" y="266244"/>
                              <a:pt x="450530" y="268247"/>
                            </a:cubicBezTo>
                            <a:cubicBezTo>
                              <a:pt x="450530" y="270650"/>
                              <a:pt x="448126" y="274657"/>
                              <a:pt x="447725" y="282268"/>
                            </a:cubicBezTo>
                            <a:cubicBezTo>
                              <a:pt x="447725" y="284272"/>
                              <a:pt x="447725" y="283070"/>
                              <a:pt x="446123" y="284672"/>
                            </a:cubicBezTo>
                            <a:cubicBezTo>
                              <a:pt x="450129" y="290681"/>
                              <a:pt x="444921" y="299495"/>
                              <a:pt x="444120" y="305505"/>
                            </a:cubicBezTo>
                            <a:cubicBezTo>
                              <a:pt x="443318" y="313116"/>
                              <a:pt x="438511" y="319526"/>
                              <a:pt x="438110" y="327539"/>
                            </a:cubicBezTo>
                            <a:cubicBezTo>
                              <a:pt x="437710" y="335952"/>
                              <a:pt x="438511" y="343163"/>
                              <a:pt x="443318" y="349974"/>
                            </a:cubicBezTo>
                            <a:cubicBezTo>
                              <a:pt x="448526" y="357185"/>
                              <a:pt x="446123" y="357185"/>
                              <a:pt x="443318" y="364396"/>
                            </a:cubicBezTo>
                            <a:cubicBezTo>
                              <a:pt x="442918" y="361592"/>
                              <a:pt x="446523" y="357185"/>
                              <a:pt x="444921" y="354781"/>
                            </a:cubicBezTo>
                            <a:cubicBezTo>
                              <a:pt x="441315" y="349974"/>
                              <a:pt x="440514" y="344765"/>
                              <a:pt x="438110" y="339557"/>
                            </a:cubicBezTo>
                            <a:cubicBezTo>
                              <a:pt x="439312" y="344365"/>
                              <a:pt x="437309" y="349172"/>
                              <a:pt x="439312" y="353579"/>
                            </a:cubicBezTo>
                            <a:cubicBezTo>
                              <a:pt x="440915" y="357585"/>
                              <a:pt x="442918" y="357986"/>
                              <a:pt x="443318" y="363194"/>
                            </a:cubicBezTo>
                            <a:cubicBezTo>
                              <a:pt x="444120" y="373610"/>
                              <a:pt x="448126" y="384427"/>
                              <a:pt x="453334" y="392840"/>
                            </a:cubicBezTo>
                            <a:cubicBezTo>
                              <a:pt x="459343" y="402856"/>
                              <a:pt x="461346" y="410868"/>
                              <a:pt x="464151" y="422086"/>
                            </a:cubicBezTo>
                            <a:cubicBezTo>
                              <a:pt x="465353" y="426893"/>
                              <a:pt x="468558" y="430098"/>
                              <a:pt x="470160" y="434505"/>
                            </a:cubicBezTo>
                            <a:cubicBezTo>
                              <a:pt x="471362" y="438511"/>
                              <a:pt x="471762" y="441716"/>
                              <a:pt x="476169" y="443719"/>
                            </a:cubicBezTo>
                            <a:cubicBezTo>
                              <a:pt x="473766" y="443719"/>
                              <a:pt x="472564" y="440915"/>
                              <a:pt x="470961" y="442517"/>
                            </a:cubicBezTo>
                            <a:cubicBezTo>
                              <a:pt x="475769" y="443719"/>
                              <a:pt x="470961" y="449728"/>
                              <a:pt x="469359" y="451732"/>
                            </a:cubicBezTo>
                            <a:cubicBezTo>
                              <a:pt x="473766" y="451331"/>
                              <a:pt x="469759" y="446924"/>
                              <a:pt x="473766" y="446123"/>
                            </a:cubicBezTo>
                            <a:cubicBezTo>
                              <a:pt x="474967" y="446123"/>
                              <a:pt x="476169" y="445722"/>
                              <a:pt x="476169" y="444120"/>
                            </a:cubicBezTo>
                            <a:cubicBezTo>
                              <a:pt x="478573" y="445322"/>
                              <a:pt x="481377" y="445722"/>
                              <a:pt x="484182" y="445722"/>
                            </a:cubicBezTo>
                            <a:cubicBezTo>
                              <a:pt x="492995" y="446123"/>
                              <a:pt x="500607" y="450930"/>
                              <a:pt x="504614" y="458542"/>
                            </a:cubicBezTo>
                            <a:cubicBezTo>
                              <a:pt x="508219" y="464952"/>
                              <a:pt x="511825" y="464551"/>
                              <a:pt x="519036" y="462548"/>
                            </a:cubicBezTo>
                            <a:cubicBezTo>
                              <a:pt x="523843" y="461346"/>
                              <a:pt x="531455" y="459744"/>
                              <a:pt x="535061" y="456138"/>
                            </a:cubicBezTo>
                            <a:cubicBezTo>
                              <a:pt x="532257" y="456940"/>
                              <a:pt x="529452" y="457741"/>
                              <a:pt x="526648" y="458943"/>
                            </a:cubicBezTo>
                            <a:cubicBezTo>
                              <a:pt x="530253" y="456539"/>
                              <a:pt x="559098" y="450129"/>
                              <a:pt x="559899" y="454135"/>
                            </a:cubicBezTo>
                            <a:cubicBezTo>
                              <a:pt x="558297" y="446523"/>
                              <a:pt x="579930" y="442517"/>
                              <a:pt x="583135" y="448526"/>
                            </a:cubicBezTo>
                            <a:cubicBezTo>
                              <a:pt x="577126" y="447325"/>
                              <a:pt x="583135" y="452533"/>
                              <a:pt x="582334" y="455337"/>
                            </a:cubicBezTo>
                            <a:cubicBezTo>
                              <a:pt x="584337" y="453735"/>
                              <a:pt x="585940" y="454536"/>
                              <a:pt x="588344" y="454135"/>
                            </a:cubicBezTo>
                            <a:cubicBezTo>
                              <a:pt x="589545" y="454536"/>
                              <a:pt x="591148" y="454536"/>
                              <a:pt x="592750" y="454536"/>
                            </a:cubicBezTo>
                            <a:cubicBezTo>
                              <a:pt x="593151" y="453334"/>
                              <a:pt x="593552" y="452533"/>
                              <a:pt x="594353" y="451732"/>
                            </a:cubicBezTo>
                            <a:cubicBezTo>
                              <a:pt x="597558" y="450530"/>
                              <a:pt x="605169" y="443318"/>
                              <a:pt x="596757" y="442918"/>
                            </a:cubicBezTo>
                            <a:cubicBezTo>
                              <a:pt x="598359" y="441315"/>
                              <a:pt x="600362" y="440113"/>
                              <a:pt x="602365" y="438511"/>
                            </a:cubicBezTo>
                            <a:cubicBezTo>
                              <a:pt x="599561" y="440113"/>
                              <a:pt x="597157" y="441716"/>
                              <a:pt x="594353" y="442918"/>
                            </a:cubicBezTo>
                            <a:cubicBezTo>
                              <a:pt x="597558" y="437309"/>
                              <a:pt x="604769" y="435306"/>
                              <a:pt x="609977" y="432502"/>
                            </a:cubicBezTo>
                            <a:cubicBezTo>
                              <a:pt x="617188" y="428095"/>
                              <a:pt x="617188" y="422086"/>
                              <a:pt x="620393" y="415275"/>
                            </a:cubicBezTo>
                            <a:cubicBezTo>
                              <a:pt x="621996" y="411669"/>
                              <a:pt x="625201" y="410067"/>
                              <a:pt x="627604" y="407262"/>
                            </a:cubicBezTo>
                            <a:cubicBezTo>
                              <a:pt x="630008" y="404458"/>
                              <a:pt x="629207" y="400051"/>
                              <a:pt x="629608" y="396846"/>
                            </a:cubicBezTo>
                            <a:cubicBezTo>
                              <a:pt x="630409" y="388433"/>
                              <a:pt x="634816" y="382424"/>
                              <a:pt x="636819" y="374411"/>
                            </a:cubicBezTo>
                            <a:cubicBezTo>
                              <a:pt x="636418" y="375613"/>
                              <a:pt x="635617" y="376415"/>
                              <a:pt x="634816" y="377216"/>
                            </a:cubicBezTo>
                            <a:cubicBezTo>
                              <a:pt x="639222" y="365197"/>
                              <a:pt x="656049" y="363194"/>
                              <a:pt x="666865" y="361992"/>
                            </a:cubicBezTo>
                            <a:cubicBezTo>
                              <a:pt x="674477" y="361191"/>
                              <a:pt x="680887" y="359188"/>
                              <a:pt x="688098" y="356383"/>
                            </a:cubicBezTo>
                            <a:cubicBezTo>
                              <a:pt x="697713" y="352778"/>
                              <a:pt x="705726" y="356784"/>
                              <a:pt x="715340" y="357585"/>
                            </a:cubicBezTo>
                            <a:cubicBezTo>
                              <a:pt x="713738" y="356784"/>
                              <a:pt x="712136" y="356383"/>
                              <a:pt x="710132" y="356383"/>
                            </a:cubicBezTo>
                            <a:cubicBezTo>
                              <a:pt x="714539" y="355182"/>
                              <a:pt x="718546" y="357986"/>
                              <a:pt x="722552" y="359188"/>
                            </a:cubicBezTo>
                            <a:cubicBezTo>
                              <a:pt x="715741" y="357986"/>
                              <a:pt x="727359" y="353579"/>
                              <a:pt x="732167" y="355582"/>
                            </a:cubicBezTo>
                            <a:cubicBezTo>
                              <a:pt x="738977" y="358787"/>
                              <a:pt x="736974" y="367601"/>
                              <a:pt x="734571" y="373210"/>
                            </a:cubicBezTo>
                            <a:cubicBezTo>
                              <a:pt x="731766" y="380821"/>
                              <a:pt x="725356" y="384828"/>
                              <a:pt x="720148" y="390036"/>
                            </a:cubicBezTo>
                            <a:cubicBezTo>
                              <a:pt x="717344" y="392840"/>
                              <a:pt x="714139" y="396446"/>
                              <a:pt x="712536" y="400452"/>
                            </a:cubicBezTo>
                            <a:cubicBezTo>
                              <a:pt x="711735" y="402455"/>
                              <a:pt x="713337" y="411269"/>
                              <a:pt x="710934" y="406461"/>
                            </a:cubicBezTo>
                            <a:cubicBezTo>
                              <a:pt x="712136" y="410868"/>
                              <a:pt x="704524" y="414474"/>
                              <a:pt x="704123" y="418880"/>
                            </a:cubicBezTo>
                            <a:cubicBezTo>
                              <a:pt x="717344" y="417278"/>
                              <a:pt x="700518" y="425691"/>
                              <a:pt x="703322" y="429697"/>
                            </a:cubicBezTo>
                            <a:cubicBezTo>
                              <a:pt x="704123" y="427694"/>
                              <a:pt x="705726" y="426092"/>
                              <a:pt x="708129" y="426092"/>
                            </a:cubicBezTo>
                            <a:cubicBezTo>
                              <a:pt x="704524" y="431300"/>
                              <a:pt x="703322" y="437710"/>
                              <a:pt x="700518" y="443318"/>
                            </a:cubicBezTo>
                            <a:cubicBezTo>
                              <a:pt x="698114" y="447725"/>
                              <a:pt x="692906" y="456940"/>
                              <a:pt x="692906" y="462148"/>
                            </a:cubicBezTo>
                            <a:cubicBezTo>
                              <a:pt x="686896" y="455337"/>
                              <a:pt x="691303" y="450129"/>
                              <a:pt x="690101" y="442517"/>
                            </a:cubicBezTo>
                            <a:cubicBezTo>
                              <a:pt x="686095" y="445322"/>
                              <a:pt x="686095" y="445322"/>
                              <a:pt x="684092" y="449328"/>
                            </a:cubicBezTo>
                            <a:cubicBezTo>
                              <a:pt x="682490" y="452533"/>
                              <a:pt x="679685" y="452533"/>
                              <a:pt x="676881" y="453735"/>
                            </a:cubicBezTo>
                            <a:cubicBezTo>
                              <a:pt x="670872" y="456940"/>
                              <a:pt x="666865" y="466154"/>
                              <a:pt x="663660" y="472163"/>
                            </a:cubicBezTo>
                            <a:cubicBezTo>
                              <a:pt x="661657" y="470160"/>
                              <a:pt x="658052" y="467356"/>
                              <a:pt x="656449" y="472163"/>
                            </a:cubicBezTo>
                            <a:cubicBezTo>
                              <a:pt x="655247" y="475769"/>
                              <a:pt x="653244" y="473766"/>
                              <a:pt x="648036" y="473766"/>
                            </a:cubicBezTo>
                            <a:cubicBezTo>
                              <a:pt x="636819" y="473766"/>
                              <a:pt x="625201" y="473766"/>
                              <a:pt x="613983" y="473766"/>
                            </a:cubicBezTo>
                            <a:cubicBezTo>
                              <a:pt x="611580" y="473766"/>
                              <a:pt x="603968" y="472564"/>
                              <a:pt x="603567" y="476570"/>
                            </a:cubicBezTo>
                            <a:cubicBezTo>
                              <a:pt x="603166" y="479775"/>
                              <a:pt x="603166" y="482579"/>
                              <a:pt x="603166" y="485784"/>
                            </a:cubicBezTo>
                            <a:cubicBezTo>
                              <a:pt x="602365" y="494598"/>
                              <a:pt x="595955" y="491794"/>
                              <a:pt x="589145" y="491794"/>
                            </a:cubicBezTo>
                            <a:cubicBezTo>
                              <a:pt x="593952" y="496601"/>
                              <a:pt x="597558" y="502610"/>
                              <a:pt x="603166" y="505815"/>
                            </a:cubicBezTo>
                            <a:cubicBezTo>
                              <a:pt x="608775" y="508620"/>
                              <a:pt x="607974" y="515030"/>
                              <a:pt x="613182" y="517433"/>
                            </a:cubicBezTo>
                            <a:cubicBezTo>
                              <a:pt x="614384" y="517834"/>
                              <a:pt x="611980" y="529853"/>
                              <a:pt x="611580" y="529052"/>
                            </a:cubicBezTo>
                            <a:cubicBezTo>
                              <a:pt x="602766" y="532657"/>
                              <a:pt x="588344" y="528250"/>
                              <a:pt x="575524" y="528651"/>
                            </a:cubicBezTo>
                            <a:cubicBezTo>
                              <a:pt x="558297" y="560300"/>
                              <a:pt x="560701" y="555893"/>
                              <a:pt x="561902" y="559499"/>
                            </a:cubicBezTo>
                            <a:cubicBezTo>
                              <a:pt x="563104" y="561502"/>
                              <a:pt x="557496" y="575123"/>
                              <a:pt x="555493" y="577527"/>
                            </a:cubicBezTo>
                            <a:cubicBezTo>
                              <a:pt x="553089" y="574322"/>
                              <a:pt x="549884" y="571517"/>
                              <a:pt x="547480" y="568312"/>
                            </a:cubicBezTo>
                            <a:cubicBezTo>
                              <a:pt x="545878" y="566309"/>
                              <a:pt x="539067" y="553489"/>
                              <a:pt x="543874" y="560300"/>
                            </a:cubicBezTo>
                            <a:cubicBezTo>
                              <a:pt x="543073" y="556294"/>
                              <a:pt x="538266" y="555092"/>
                              <a:pt x="535461" y="552288"/>
                            </a:cubicBezTo>
                            <a:cubicBezTo>
                              <a:pt x="531856" y="548682"/>
                              <a:pt x="529051" y="543874"/>
                              <a:pt x="525045" y="540269"/>
                            </a:cubicBezTo>
                            <a:cubicBezTo>
                              <a:pt x="517033" y="533058"/>
                              <a:pt x="512626" y="525846"/>
                              <a:pt x="501409" y="522241"/>
                            </a:cubicBezTo>
                            <a:cubicBezTo>
                              <a:pt x="500607" y="526247"/>
                              <a:pt x="511023" y="528250"/>
                              <a:pt x="513026" y="531455"/>
                            </a:cubicBezTo>
                            <a:cubicBezTo>
                              <a:pt x="506617" y="528250"/>
                              <a:pt x="499806" y="525045"/>
                              <a:pt x="492595" y="525045"/>
                            </a:cubicBezTo>
                            <a:cubicBezTo>
                              <a:pt x="494598" y="524244"/>
                              <a:pt x="496201" y="522641"/>
                              <a:pt x="497002" y="520638"/>
                            </a:cubicBezTo>
                            <a:cubicBezTo>
                              <a:pt x="494998" y="520238"/>
                              <a:pt x="492995" y="521039"/>
                              <a:pt x="491794" y="522641"/>
                            </a:cubicBezTo>
                            <a:cubicBezTo>
                              <a:pt x="492194" y="516232"/>
                              <a:pt x="486185" y="518235"/>
                              <a:pt x="485384" y="523042"/>
                            </a:cubicBezTo>
                            <a:cubicBezTo>
                              <a:pt x="487387" y="523042"/>
                              <a:pt x="489390" y="523042"/>
                              <a:pt x="490992" y="524244"/>
                            </a:cubicBezTo>
                            <a:cubicBezTo>
                              <a:pt x="480977" y="525045"/>
                              <a:pt x="476169" y="531055"/>
                              <a:pt x="467356" y="533458"/>
                            </a:cubicBezTo>
                            <a:cubicBezTo>
                              <a:pt x="459343" y="535862"/>
                              <a:pt x="452533" y="539468"/>
                              <a:pt x="444120" y="541070"/>
                            </a:cubicBezTo>
                            <a:cubicBezTo>
                              <a:pt x="437710" y="542272"/>
                              <a:pt x="435306" y="541471"/>
                              <a:pt x="429297" y="538266"/>
                            </a:cubicBezTo>
                            <a:cubicBezTo>
                              <a:pt x="422486" y="534660"/>
                              <a:pt x="418079" y="534260"/>
                              <a:pt x="410868" y="533058"/>
                            </a:cubicBezTo>
                            <a:cubicBezTo>
                              <a:pt x="406862" y="532257"/>
                              <a:pt x="404458" y="530253"/>
                              <a:pt x="401654" y="527850"/>
                            </a:cubicBezTo>
                            <a:cubicBezTo>
                              <a:pt x="398048" y="524645"/>
                              <a:pt x="394443" y="523843"/>
                              <a:pt x="390036" y="522241"/>
                            </a:cubicBezTo>
                            <a:cubicBezTo>
                              <a:pt x="386430" y="521039"/>
                              <a:pt x="385629" y="517834"/>
                              <a:pt x="382825" y="515430"/>
                            </a:cubicBezTo>
                            <a:cubicBezTo>
                              <a:pt x="379619" y="512626"/>
                              <a:pt x="373610" y="512225"/>
                              <a:pt x="369604" y="511023"/>
                            </a:cubicBezTo>
                            <a:cubicBezTo>
                              <a:pt x="365598" y="509822"/>
                              <a:pt x="361191" y="509421"/>
                              <a:pt x="357185" y="507819"/>
                            </a:cubicBezTo>
                            <a:cubicBezTo>
                              <a:pt x="353179" y="505815"/>
                              <a:pt x="350374" y="502610"/>
                              <a:pt x="346368" y="501008"/>
                            </a:cubicBezTo>
                            <a:cubicBezTo>
                              <a:pt x="336753" y="497002"/>
                              <a:pt x="327539" y="494598"/>
                              <a:pt x="319126" y="488188"/>
                            </a:cubicBezTo>
                            <a:cubicBezTo>
                              <a:pt x="312315" y="482980"/>
                              <a:pt x="308309" y="475368"/>
                              <a:pt x="302299" y="469759"/>
                            </a:cubicBezTo>
                            <a:cubicBezTo>
                              <a:pt x="299896" y="467756"/>
                              <a:pt x="296691" y="468558"/>
                              <a:pt x="293886" y="468958"/>
                            </a:cubicBezTo>
                            <a:cubicBezTo>
                              <a:pt x="289480" y="469759"/>
                              <a:pt x="282268" y="466955"/>
                              <a:pt x="278663" y="465353"/>
                            </a:cubicBezTo>
                            <a:cubicBezTo>
                              <a:pt x="271852" y="462949"/>
                              <a:pt x="263039" y="459744"/>
                              <a:pt x="258632" y="453735"/>
                            </a:cubicBezTo>
                            <a:cubicBezTo>
                              <a:pt x="256629" y="450930"/>
                              <a:pt x="255026" y="447725"/>
                              <a:pt x="253424" y="444520"/>
                            </a:cubicBezTo>
                            <a:cubicBezTo>
                              <a:pt x="250219" y="439312"/>
                              <a:pt x="245812" y="438912"/>
                              <a:pt x="241405" y="435707"/>
                            </a:cubicBezTo>
                            <a:cubicBezTo>
                              <a:pt x="240604" y="430899"/>
                              <a:pt x="228184" y="428095"/>
                              <a:pt x="223778" y="424489"/>
                            </a:cubicBezTo>
                            <a:cubicBezTo>
                              <a:pt x="221374" y="422486"/>
                              <a:pt x="222175" y="419281"/>
                              <a:pt x="219771" y="416877"/>
                            </a:cubicBezTo>
                            <a:cubicBezTo>
                              <a:pt x="217368" y="414474"/>
                              <a:pt x="214964" y="408865"/>
                              <a:pt x="213361" y="405259"/>
                            </a:cubicBezTo>
                            <a:cubicBezTo>
                              <a:pt x="211759" y="401253"/>
                              <a:pt x="208554" y="390837"/>
                              <a:pt x="213361" y="388033"/>
                            </a:cubicBezTo>
                            <a:cubicBezTo>
                              <a:pt x="216566" y="386030"/>
                              <a:pt x="220573" y="387231"/>
                              <a:pt x="223377" y="384026"/>
                            </a:cubicBezTo>
                            <a:cubicBezTo>
                              <a:pt x="226181" y="381222"/>
                              <a:pt x="220172" y="378818"/>
                              <a:pt x="217768" y="379219"/>
                            </a:cubicBezTo>
                            <a:cubicBezTo>
                              <a:pt x="218970" y="375213"/>
                              <a:pt x="232992" y="361992"/>
                              <a:pt x="228986" y="357185"/>
                            </a:cubicBezTo>
                            <a:cubicBezTo>
                              <a:pt x="225380" y="352778"/>
                              <a:pt x="224178" y="349974"/>
                              <a:pt x="222175" y="344365"/>
                            </a:cubicBezTo>
                            <a:cubicBezTo>
                              <a:pt x="220172" y="338355"/>
                              <a:pt x="222576" y="333949"/>
                              <a:pt x="222175" y="327939"/>
                            </a:cubicBezTo>
                            <a:cubicBezTo>
                              <a:pt x="220973" y="315119"/>
                              <a:pt x="208554" y="304303"/>
                              <a:pt x="202945" y="293085"/>
                            </a:cubicBezTo>
                            <a:cubicBezTo>
                              <a:pt x="196135" y="280265"/>
                              <a:pt x="189324" y="270650"/>
                              <a:pt x="177706" y="261436"/>
                            </a:cubicBezTo>
                            <a:cubicBezTo>
                              <a:pt x="180911" y="262638"/>
                              <a:pt x="183315" y="266644"/>
                              <a:pt x="184917" y="261837"/>
                            </a:cubicBezTo>
                            <a:cubicBezTo>
                              <a:pt x="180110" y="262237"/>
                              <a:pt x="171296" y="257831"/>
                              <a:pt x="173299" y="252222"/>
                            </a:cubicBezTo>
                            <a:cubicBezTo>
                              <a:pt x="174902" y="248216"/>
                              <a:pt x="175302" y="236998"/>
                              <a:pt x="168091" y="239803"/>
                            </a:cubicBezTo>
                            <a:cubicBezTo>
                              <a:pt x="168091" y="234995"/>
                              <a:pt x="167290" y="238601"/>
                              <a:pt x="164085" y="236998"/>
                            </a:cubicBezTo>
                            <a:cubicBezTo>
                              <a:pt x="161681" y="235796"/>
                              <a:pt x="160079" y="233793"/>
                              <a:pt x="157675" y="232992"/>
                            </a:cubicBezTo>
                            <a:cubicBezTo>
                              <a:pt x="160880" y="233793"/>
                              <a:pt x="161281" y="233393"/>
                              <a:pt x="158476" y="232191"/>
                            </a:cubicBezTo>
                            <a:cubicBezTo>
                              <a:pt x="156874" y="230588"/>
                              <a:pt x="157274" y="228184"/>
                              <a:pt x="155672" y="226582"/>
                            </a:cubicBezTo>
                            <a:cubicBezTo>
                              <a:pt x="154069" y="228184"/>
                              <a:pt x="152066" y="228986"/>
                              <a:pt x="150063" y="229787"/>
                            </a:cubicBezTo>
                            <a:cubicBezTo>
                              <a:pt x="149262" y="226582"/>
                              <a:pt x="153268" y="226181"/>
                              <a:pt x="153669" y="222976"/>
                            </a:cubicBezTo>
                            <a:cubicBezTo>
                              <a:pt x="149663" y="226582"/>
                              <a:pt x="147659" y="224579"/>
                              <a:pt x="142451" y="223377"/>
                            </a:cubicBezTo>
                            <a:cubicBezTo>
                              <a:pt x="143253" y="222976"/>
                              <a:pt x="144455" y="222175"/>
                              <a:pt x="145256" y="221374"/>
                            </a:cubicBezTo>
                            <a:cubicBezTo>
                              <a:pt x="142852" y="219371"/>
                              <a:pt x="141650" y="219771"/>
                              <a:pt x="141650" y="222976"/>
                            </a:cubicBezTo>
                            <a:cubicBezTo>
                              <a:pt x="141650" y="218970"/>
                              <a:pt x="142051" y="215365"/>
                              <a:pt x="144054" y="211759"/>
                            </a:cubicBezTo>
                            <a:cubicBezTo>
                              <a:pt x="144855" y="210557"/>
                              <a:pt x="149663" y="201744"/>
                              <a:pt x="148861" y="206551"/>
                            </a:cubicBezTo>
                            <a:cubicBezTo>
                              <a:pt x="150063" y="204548"/>
                              <a:pt x="152467" y="200542"/>
                              <a:pt x="154069" y="203747"/>
                            </a:cubicBezTo>
                            <a:cubicBezTo>
                              <a:pt x="154470" y="200942"/>
                              <a:pt x="154069" y="198538"/>
                              <a:pt x="150864" y="200942"/>
                            </a:cubicBezTo>
                            <a:cubicBezTo>
                              <a:pt x="152066" y="197337"/>
                              <a:pt x="151666" y="193330"/>
                              <a:pt x="148461" y="190927"/>
                            </a:cubicBezTo>
                            <a:cubicBezTo>
                              <a:pt x="145656" y="189324"/>
                              <a:pt x="142852" y="192128"/>
                              <a:pt x="140048" y="189725"/>
                            </a:cubicBezTo>
                            <a:cubicBezTo>
                              <a:pt x="136843" y="186920"/>
                              <a:pt x="140849" y="178107"/>
                              <a:pt x="136843" y="176905"/>
                            </a:cubicBezTo>
                            <a:cubicBezTo>
                              <a:pt x="134038" y="176104"/>
                              <a:pt x="125225" y="175302"/>
                              <a:pt x="125225" y="171296"/>
                            </a:cubicBezTo>
                            <a:cubicBezTo>
                              <a:pt x="124824" y="167290"/>
                              <a:pt x="124824" y="153268"/>
                              <a:pt x="130032" y="153268"/>
                            </a:cubicBezTo>
                            <a:cubicBezTo>
                              <a:pt x="127628" y="152868"/>
                              <a:pt x="121619" y="152066"/>
                              <a:pt x="122420" y="149663"/>
                            </a:cubicBezTo>
                            <a:cubicBezTo>
                              <a:pt x="121218" y="150864"/>
                              <a:pt x="120417" y="152066"/>
                              <a:pt x="120017" y="153268"/>
                            </a:cubicBezTo>
                            <a:cubicBezTo>
                              <a:pt x="120017" y="149262"/>
                              <a:pt x="114408" y="149262"/>
                              <a:pt x="112405" y="146458"/>
                            </a:cubicBezTo>
                            <a:cubicBezTo>
                              <a:pt x="110802" y="144054"/>
                              <a:pt x="110001" y="140448"/>
                              <a:pt x="109200" y="138045"/>
                            </a:cubicBezTo>
                            <a:cubicBezTo>
                              <a:pt x="107998" y="135240"/>
                              <a:pt x="105194" y="135240"/>
                              <a:pt x="103591" y="133237"/>
                            </a:cubicBezTo>
                            <a:cubicBezTo>
                              <a:pt x="101187" y="130032"/>
                              <a:pt x="101989" y="123622"/>
                              <a:pt x="99585" y="120818"/>
                            </a:cubicBezTo>
                            <a:cubicBezTo>
                              <a:pt x="95178" y="116010"/>
                              <a:pt x="98383" y="111203"/>
                              <a:pt x="97181" y="105594"/>
                            </a:cubicBezTo>
                            <a:cubicBezTo>
                              <a:pt x="92374" y="109200"/>
                              <a:pt x="93976" y="99184"/>
                              <a:pt x="93575" y="96781"/>
                            </a:cubicBezTo>
                            <a:cubicBezTo>
                              <a:pt x="91572" y="89169"/>
                              <a:pt x="91572" y="84762"/>
                              <a:pt x="91973" y="77551"/>
                            </a:cubicBezTo>
                            <a:cubicBezTo>
                              <a:pt x="92374" y="71541"/>
                              <a:pt x="87967" y="65933"/>
                              <a:pt x="89569" y="59523"/>
                            </a:cubicBezTo>
                            <a:cubicBezTo>
                              <a:pt x="90371" y="56718"/>
                              <a:pt x="95178" y="49507"/>
                              <a:pt x="94377" y="47103"/>
                            </a:cubicBezTo>
                            <a:cubicBezTo>
                              <a:pt x="92774" y="43498"/>
                              <a:pt x="86765" y="43498"/>
                              <a:pt x="83961" y="42296"/>
                            </a:cubicBezTo>
                            <a:cubicBezTo>
                              <a:pt x="78753" y="40693"/>
                              <a:pt x="85563" y="33883"/>
                              <a:pt x="77551" y="33082"/>
                            </a:cubicBezTo>
                            <a:cubicBezTo>
                              <a:pt x="74746" y="33082"/>
                              <a:pt x="73945" y="35886"/>
                              <a:pt x="70740" y="35886"/>
                            </a:cubicBezTo>
                            <a:cubicBezTo>
                              <a:pt x="67936" y="35485"/>
                              <a:pt x="65532" y="33482"/>
                              <a:pt x="63529" y="31479"/>
                            </a:cubicBezTo>
                            <a:cubicBezTo>
                              <a:pt x="59923" y="27072"/>
                              <a:pt x="54715" y="25870"/>
                              <a:pt x="51110" y="21464"/>
                            </a:cubicBezTo>
                            <a:cubicBezTo>
                              <a:pt x="51510" y="24669"/>
                              <a:pt x="55116" y="27874"/>
                              <a:pt x="53914" y="31479"/>
                            </a:cubicBezTo>
                            <a:cubicBezTo>
                              <a:pt x="52312" y="35886"/>
                              <a:pt x="49106" y="40293"/>
                              <a:pt x="47103" y="44700"/>
                            </a:cubicBezTo>
                            <a:cubicBezTo>
                              <a:pt x="45100" y="49107"/>
                              <a:pt x="48305" y="53113"/>
                              <a:pt x="47103" y="57520"/>
                            </a:cubicBezTo>
                            <a:cubicBezTo>
                              <a:pt x="46302" y="62327"/>
                              <a:pt x="45902" y="67535"/>
                              <a:pt x="43898" y="71942"/>
                            </a:cubicBezTo>
                            <a:cubicBezTo>
                              <a:pt x="39492" y="83159"/>
                              <a:pt x="44299" y="87566"/>
                              <a:pt x="51510" y="95979"/>
                            </a:cubicBezTo>
                            <a:cubicBezTo>
                              <a:pt x="57920" y="103591"/>
                              <a:pt x="59523" y="108799"/>
                              <a:pt x="59122" y="118414"/>
                            </a:cubicBezTo>
                            <a:cubicBezTo>
                              <a:pt x="63529" y="114809"/>
                              <a:pt x="65933" y="123222"/>
                              <a:pt x="66333" y="126026"/>
                            </a:cubicBezTo>
                            <a:cubicBezTo>
                              <a:pt x="66734" y="127628"/>
                              <a:pt x="66333" y="130833"/>
                              <a:pt x="67936" y="132035"/>
                            </a:cubicBezTo>
                            <a:cubicBezTo>
                              <a:pt x="69138" y="132837"/>
                              <a:pt x="73144" y="134038"/>
                              <a:pt x="71942" y="136041"/>
                            </a:cubicBezTo>
                            <a:cubicBezTo>
                              <a:pt x="69939" y="140849"/>
                              <a:pt x="68336" y="154069"/>
                              <a:pt x="72743" y="158076"/>
                            </a:cubicBezTo>
                            <a:cubicBezTo>
                              <a:pt x="78753" y="163684"/>
                              <a:pt x="77951" y="173299"/>
                              <a:pt x="84762" y="177306"/>
                            </a:cubicBezTo>
                            <a:cubicBezTo>
                              <a:pt x="80756" y="180110"/>
                              <a:pt x="84361" y="189725"/>
                              <a:pt x="84361" y="194132"/>
                            </a:cubicBezTo>
                            <a:cubicBezTo>
                              <a:pt x="87166" y="191728"/>
                              <a:pt x="85563" y="186119"/>
                              <a:pt x="84762" y="183315"/>
                            </a:cubicBezTo>
                            <a:cubicBezTo>
                              <a:pt x="98383" y="185719"/>
                              <a:pt x="87967" y="228986"/>
                              <a:pt x="96781" y="226983"/>
                            </a:cubicBezTo>
                            <a:cubicBezTo>
                              <a:pt x="95979" y="231390"/>
                              <a:pt x="95579" y="236598"/>
                              <a:pt x="97181" y="240604"/>
                            </a:cubicBezTo>
                            <a:cubicBezTo>
                              <a:pt x="98383" y="245011"/>
                              <a:pt x="101989" y="247815"/>
                              <a:pt x="98784" y="252622"/>
                            </a:cubicBezTo>
                            <a:cubicBezTo>
                              <a:pt x="94377" y="259032"/>
                              <a:pt x="97582" y="270650"/>
                              <a:pt x="106395" y="269849"/>
                            </a:cubicBezTo>
                            <a:cubicBezTo>
                              <a:pt x="100386" y="270650"/>
                              <a:pt x="105594" y="270650"/>
                              <a:pt x="106395" y="269449"/>
                            </a:cubicBezTo>
                            <a:cubicBezTo>
                              <a:pt x="107597" y="267846"/>
                              <a:pt x="107597" y="266244"/>
                              <a:pt x="108799" y="264641"/>
                            </a:cubicBezTo>
                            <a:cubicBezTo>
                              <a:pt x="110001" y="268247"/>
                              <a:pt x="115610" y="273054"/>
                              <a:pt x="118414" y="275057"/>
                            </a:cubicBezTo>
                            <a:cubicBezTo>
                              <a:pt x="120017" y="276259"/>
                              <a:pt x="119616" y="284272"/>
                              <a:pt x="120417" y="286675"/>
                            </a:cubicBezTo>
                            <a:cubicBezTo>
                              <a:pt x="122821" y="291883"/>
                              <a:pt x="130032" y="295088"/>
                              <a:pt x="123221" y="301498"/>
                            </a:cubicBezTo>
                            <a:cubicBezTo>
                              <a:pt x="120818" y="303902"/>
                              <a:pt x="111203" y="311514"/>
                              <a:pt x="107597" y="309911"/>
                            </a:cubicBezTo>
                            <a:cubicBezTo>
                              <a:pt x="102790" y="307908"/>
                              <a:pt x="105194" y="297492"/>
                              <a:pt x="103591" y="293486"/>
                            </a:cubicBezTo>
                            <a:cubicBezTo>
                              <a:pt x="102389" y="290681"/>
                              <a:pt x="99585" y="288278"/>
                              <a:pt x="97181" y="286275"/>
                            </a:cubicBezTo>
                            <a:cubicBezTo>
                              <a:pt x="93175" y="283070"/>
                              <a:pt x="91172" y="278262"/>
                              <a:pt x="87967" y="274657"/>
                            </a:cubicBezTo>
                            <a:cubicBezTo>
                              <a:pt x="83159" y="269048"/>
                              <a:pt x="75548" y="266644"/>
                              <a:pt x="71541" y="260635"/>
                            </a:cubicBezTo>
                            <a:cubicBezTo>
                              <a:pt x="68336" y="255427"/>
                              <a:pt x="59923" y="252222"/>
                              <a:pt x="61926" y="244610"/>
                            </a:cubicBezTo>
                            <a:cubicBezTo>
                              <a:pt x="61526" y="246613"/>
                              <a:pt x="60725" y="248216"/>
                              <a:pt x="59923" y="249818"/>
                            </a:cubicBezTo>
                            <a:cubicBezTo>
                              <a:pt x="60725" y="234594"/>
                              <a:pt x="73144" y="224579"/>
                              <a:pt x="65933" y="208955"/>
                            </a:cubicBezTo>
                            <a:cubicBezTo>
                              <a:pt x="63128" y="202945"/>
                              <a:pt x="56318" y="202144"/>
                              <a:pt x="52312" y="196535"/>
                            </a:cubicBezTo>
                            <a:cubicBezTo>
                              <a:pt x="50709" y="194132"/>
                              <a:pt x="47905" y="189725"/>
                              <a:pt x="47504" y="186520"/>
                            </a:cubicBezTo>
                            <a:cubicBezTo>
                              <a:pt x="47504" y="184116"/>
                              <a:pt x="50308" y="183716"/>
                              <a:pt x="49507" y="180911"/>
                            </a:cubicBezTo>
                            <a:cubicBezTo>
                              <a:pt x="47905" y="182914"/>
                              <a:pt x="47504" y="186920"/>
                              <a:pt x="45100" y="188122"/>
                            </a:cubicBezTo>
                            <a:cubicBezTo>
                              <a:pt x="42296" y="189324"/>
                              <a:pt x="40293" y="186920"/>
                              <a:pt x="37488" y="188924"/>
                            </a:cubicBezTo>
                            <a:cubicBezTo>
                              <a:pt x="35085" y="190526"/>
                              <a:pt x="33883" y="186920"/>
                              <a:pt x="33082" y="185719"/>
                            </a:cubicBezTo>
                            <a:cubicBezTo>
                              <a:pt x="31479" y="182113"/>
                              <a:pt x="28675" y="181712"/>
                              <a:pt x="25870" y="179309"/>
                            </a:cubicBezTo>
                            <a:cubicBezTo>
                              <a:pt x="25470" y="178107"/>
                              <a:pt x="24669" y="177306"/>
                              <a:pt x="23867" y="176504"/>
                            </a:cubicBezTo>
                            <a:cubicBezTo>
                              <a:pt x="22265" y="176104"/>
                              <a:pt x="20662" y="175703"/>
                              <a:pt x="19060" y="175302"/>
                            </a:cubicBezTo>
                            <a:cubicBezTo>
                              <a:pt x="16256" y="173299"/>
                              <a:pt x="17457" y="172097"/>
                              <a:pt x="17057" y="169293"/>
                            </a:cubicBezTo>
                            <a:cubicBezTo>
                              <a:pt x="15855" y="162883"/>
                              <a:pt x="5839" y="161681"/>
                              <a:pt x="5439" y="154470"/>
                            </a:cubicBezTo>
                            <a:cubicBezTo>
                              <a:pt x="11849" y="155271"/>
                              <a:pt x="19861" y="158476"/>
                              <a:pt x="25470" y="153669"/>
                            </a:cubicBezTo>
                            <a:cubicBezTo>
                              <a:pt x="25069" y="160479"/>
                              <a:pt x="37488" y="158877"/>
                              <a:pt x="33883" y="165688"/>
                            </a:cubicBezTo>
                            <a:cubicBezTo>
                              <a:pt x="37088" y="163284"/>
                              <a:pt x="38690" y="154470"/>
                              <a:pt x="35085" y="151666"/>
                            </a:cubicBezTo>
                            <a:cubicBezTo>
                              <a:pt x="35085" y="153268"/>
                              <a:pt x="33883" y="160079"/>
                              <a:pt x="30678" y="158476"/>
                            </a:cubicBezTo>
                            <a:cubicBezTo>
                              <a:pt x="28675" y="157675"/>
                              <a:pt x="31479" y="152066"/>
                              <a:pt x="31479" y="150864"/>
                            </a:cubicBezTo>
                            <a:cubicBezTo>
                              <a:pt x="30678" y="151265"/>
                              <a:pt x="29476" y="152066"/>
                              <a:pt x="28675" y="152868"/>
                            </a:cubicBezTo>
                            <a:cubicBezTo>
                              <a:pt x="31880" y="146057"/>
                              <a:pt x="41495" y="139647"/>
                              <a:pt x="37889" y="131234"/>
                            </a:cubicBezTo>
                            <a:cubicBezTo>
                              <a:pt x="33883" y="122420"/>
                              <a:pt x="29075" y="111203"/>
                              <a:pt x="21063" y="105194"/>
                            </a:cubicBezTo>
                            <a:cubicBezTo>
                              <a:pt x="14653" y="100386"/>
                              <a:pt x="9044" y="96380"/>
                              <a:pt x="7442" y="87967"/>
                            </a:cubicBezTo>
                            <a:cubicBezTo>
                              <a:pt x="7041" y="84762"/>
                              <a:pt x="9044" y="82358"/>
                              <a:pt x="9846" y="79554"/>
                            </a:cubicBezTo>
                            <a:cubicBezTo>
                              <a:pt x="10647" y="75548"/>
                              <a:pt x="7041" y="73945"/>
                              <a:pt x="8644" y="71541"/>
                            </a:cubicBezTo>
                            <a:cubicBezTo>
                              <a:pt x="7842" y="72343"/>
                              <a:pt x="7041" y="73144"/>
                              <a:pt x="5839" y="73545"/>
                            </a:cubicBezTo>
                            <a:cubicBezTo>
                              <a:pt x="4237" y="66333"/>
                              <a:pt x="11448" y="63128"/>
                              <a:pt x="5439" y="56718"/>
                            </a:cubicBezTo>
                            <a:cubicBezTo>
                              <a:pt x="2634" y="53513"/>
                              <a:pt x="6240" y="51510"/>
                              <a:pt x="6240" y="48305"/>
                            </a:cubicBezTo>
                            <a:cubicBezTo>
                              <a:pt x="6240" y="43898"/>
                              <a:pt x="2634" y="41094"/>
                              <a:pt x="2234" y="37088"/>
                            </a:cubicBezTo>
                            <a:cubicBezTo>
                              <a:pt x="1833" y="34284"/>
                              <a:pt x="3436" y="31479"/>
                              <a:pt x="5439" y="29877"/>
                            </a:cubicBezTo>
                            <a:cubicBezTo>
                              <a:pt x="7041" y="28274"/>
                              <a:pt x="4638" y="25470"/>
                              <a:pt x="4237" y="23867"/>
                            </a:cubicBezTo>
                            <a:cubicBezTo>
                              <a:pt x="3436" y="22666"/>
                              <a:pt x="2634" y="21464"/>
                              <a:pt x="2234" y="20262"/>
                            </a:cubicBezTo>
                            <a:cubicBezTo>
                              <a:pt x="2634" y="18659"/>
                              <a:pt x="3035" y="16656"/>
                              <a:pt x="3436" y="15054"/>
                            </a:cubicBezTo>
                            <a:cubicBezTo>
                              <a:pt x="2634" y="11048"/>
                              <a:pt x="2234" y="12650"/>
                              <a:pt x="4237" y="8243"/>
                            </a:cubicBezTo>
                          </a:path>
                        </a:pathLst>
                      </a:custGeom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ln w="2001" cap="flat">
                        <a:solidFill>
                          <a:schemeClr val="bg2">
                            <a:lumMod val="50000"/>
                          </a:schemeClr>
                        </a:solidFill>
                        <a:prstDash val="solid"/>
                        <a:miter/>
                      </a:ln>
                    </p:spPr>
                    <p:txBody>
                      <a:bodyPr wrap="square" rtlCol="0" anchor="ctr"/>
                      <a:lstStyle>
                        <a:lvl1pPr marL="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34" name="Freeform: Shape 33">
                        <a:extLst>
                          <a:ext uri="{FF2B5EF4-FFF2-40B4-BE49-F238E27FC236}">
                            <a16:creationId xmlns:a16="http://schemas.microsoft.com/office/drawing/2014/main" id="{FB722D55-F9A5-4969-9B2F-9F7C5FA9BC9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428532" y="1012566"/>
                        <a:ext cx="88728" cy="187561"/>
                      </a:xfrm>
                      <a:custGeom>
                        <a:avLst/>
                        <a:gdLst>
                          <a:gd name="connsiteX0" fmla="*/ 631 w 40062"/>
                          <a:gd name="connsiteY0" fmla="*/ 83274 h 84130"/>
                          <a:gd name="connsiteX1" fmla="*/ 7842 w 40062"/>
                          <a:gd name="connsiteY1" fmla="*/ 42811 h 84130"/>
                          <a:gd name="connsiteX2" fmla="*/ 19461 w 40062"/>
                          <a:gd name="connsiteY2" fmla="*/ 19976 h 84130"/>
                          <a:gd name="connsiteX3" fmla="*/ 37088 w 40062"/>
                          <a:gd name="connsiteY3" fmla="*/ 746 h 84130"/>
                          <a:gd name="connsiteX4" fmla="*/ 34684 w 40062"/>
                          <a:gd name="connsiteY4" fmla="*/ 6355 h 84130"/>
                          <a:gd name="connsiteX5" fmla="*/ 35085 w 40062"/>
                          <a:gd name="connsiteY5" fmla="*/ 27187 h 84130"/>
                          <a:gd name="connsiteX6" fmla="*/ 31880 w 40062"/>
                          <a:gd name="connsiteY6" fmla="*/ 42811 h 84130"/>
                          <a:gd name="connsiteX7" fmla="*/ 31479 w 40062"/>
                          <a:gd name="connsiteY7" fmla="*/ 52827 h 84130"/>
                          <a:gd name="connsiteX8" fmla="*/ 27072 w 40062"/>
                          <a:gd name="connsiteY8" fmla="*/ 63243 h 84130"/>
                          <a:gd name="connsiteX9" fmla="*/ 24268 w 40062"/>
                          <a:gd name="connsiteY9" fmla="*/ 66448 h 84130"/>
                          <a:gd name="connsiteX10" fmla="*/ 15855 w 40062"/>
                          <a:gd name="connsiteY10" fmla="*/ 72858 h 84130"/>
                          <a:gd name="connsiteX11" fmla="*/ 9846 w 40062"/>
                          <a:gd name="connsiteY11" fmla="*/ 80069 h 84130"/>
                          <a:gd name="connsiteX12" fmla="*/ 8644 w 40062"/>
                          <a:gd name="connsiteY12" fmla="*/ 83675 h 84130"/>
                          <a:gd name="connsiteX13" fmla="*/ 631 w 40062"/>
                          <a:gd name="connsiteY13" fmla="*/ 83274 h 8413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</a:cxnLst>
                        <a:rect l="l" t="t" r="r" b="b"/>
                        <a:pathLst>
                          <a:path w="40062" h="84130">
                            <a:moveTo>
                              <a:pt x="631" y="83274"/>
                            </a:moveTo>
                            <a:cubicBezTo>
                              <a:pt x="2634" y="69653"/>
                              <a:pt x="6240" y="56432"/>
                              <a:pt x="7842" y="42811"/>
                            </a:cubicBezTo>
                            <a:cubicBezTo>
                              <a:pt x="8243" y="37203"/>
                              <a:pt x="9445" y="9159"/>
                              <a:pt x="19461" y="19976"/>
                            </a:cubicBezTo>
                            <a:cubicBezTo>
                              <a:pt x="22265" y="14768"/>
                              <a:pt x="29476" y="-856"/>
                              <a:pt x="37088" y="746"/>
                            </a:cubicBezTo>
                            <a:cubicBezTo>
                              <a:pt x="35485" y="2349"/>
                              <a:pt x="34684" y="3951"/>
                              <a:pt x="34684" y="6355"/>
                            </a:cubicBezTo>
                            <a:cubicBezTo>
                              <a:pt x="46302" y="345"/>
                              <a:pt x="36287" y="23181"/>
                              <a:pt x="35085" y="27187"/>
                            </a:cubicBezTo>
                            <a:cubicBezTo>
                              <a:pt x="33883" y="31995"/>
                              <a:pt x="32681" y="37603"/>
                              <a:pt x="31880" y="42811"/>
                            </a:cubicBezTo>
                            <a:cubicBezTo>
                              <a:pt x="31479" y="46417"/>
                              <a:pt x="32681" y="49221"/>
                              <a:pt x="31479" y="52827"/>
                            </a:cubicBezTo>
                            <a:cubicBezTo>
                              <a:pt x="30277" y="56432"/>
                              <a:pt x="28274" y="59638"/>
                              <a:pt x="27072" y="63243"/>
                            </a:cubicBezTo>
                            <a:cubicBezTo>
                              <a:pt x="29075" y="56032"/>
                              <a:pt x="25069" y="65246"/>
                              <a:pt x="24268" y="66448"/>
                            </a:cubicBezTo>
                            <a:cubicBezTo>
                              <a:pt x="21864" y="69252"/>
                              <a:pt x="19060" y="70454"/>
                              <a:pt x="15855" y="72858"/>
                            </a:cubicBezTo>
                            <a:cubicBezTo>
                              <a:pt x="13451" y="74861"/>
                              <a:pt x="11448" y="77265"/>
                              <a:pt x="9846" y="80069"/>
                            </a:cubicBezTo>
                            <a:cubicBezTo>
                              <a:pt x="9044" y="81271"/>
                              <a:pt x="8644" y="82473"/>
                              <a:pt x="8644" y="83675"/>
                            </a:cubicBezTo>
                            <a:cubicBezTo>
                              <a:pt x="6641" y="82473"/>
                              <a:pt x="3436" y="82874"/>
                              <a:pt x="631" y="83274"/>
                            </a:cubicBezTo>
                          </a:path>
                        </a:pathLst>
                      </a:custGeom>
                      <a:solidFill>
                        <a:srgbClr val="E0E0E0"/>
                      </a:solidFill>
                      <a:ln w="2001" cap="flat">
                        <a:solidFill>
                          <a:schemeClr val="bg2">
                            <a:lumMod val="50000"/>
                          </a:schemeClr>
                        </a:solidFill>
                        <a:prstDash val="solid"/>
                        <a:miter/>
                      </a:ln>
                    </p:spPr>
                    <p:txBody>
                      <a:bodyPr wrap="square" rtlCol="0" anchor="ctr"/>
                      <a:lstStyle>
                        <a:lvl1pPr marL="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35" name="Freeform: Shape 34">
                        <a:extLst>
                          <a:ext uri="{FF2B5EF4-FFF2-40B4-BE49-F238E27FC236}">
                            <a16:creationId xmlns:a16="http://schemas.microsoft.com/office/drawing/2014/main" id="{76089F50-78C1-4C2F-AB39-D820C0F62F2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756447" y="2335343"/>
                        <a:ext cx="150839" cy="116109"/>
                      </a:xfrm>
                      <a:custGeom>
                        <a:avLst/>
                        <a:gdLst>
                          <a:gd name="connsiteX0" fmla="*/ 1180 w 68105"/>
                          <a:gd name="connsiteY0" fmla="*/ 43197 h 52080"/>
                          <a:gd name="connsiteX1" fmla="*/ 7189 w 68105"/>
                          <a:gd name="connsiteY1" fmla="*/ 52812 h 52080"/>
                          <a:gd name="connsiteX2" fmla="*/ 13199 w 68105"/>
                          <a:gd name="connsiteY2" fmla="*/ 53212 h 52080"/>
                          <a:gd name="connsiteX3" fmla="*/ 25217 w 68105"/>
                          <a:gd name="connsiteY3" fmla="*/ 52411 h 52080"/>
                          <a:gd name="connsiteX4" fmla="*/ 30425 w 68105"/>
                          <a:gd name="connsiteY4" fmla="*/ 50408 h 52080"/>
                          <a:gd name="connsiteX5" fmla="*/ 32429 w 68105"/>
                          <a:gd name="connsiteY5" fmla="*/ 53212 h 52080"/>
                          <a:gd name="connsiteX6" fmla="*/ 37637 w 68105"/>
                          <a:gd name="connsiteY6" fmla="*/ 45600 h 52080"/>
                          <a:gd name="connsiteX7" fmla="*/ 51658 w 68105"/>
                          <a:gd name="connsiteY7" fmla="*/ 45600 h 52080"/>
                          <a:gd name="connsiteX8" fmla="*/ 60072 w 68105"/>
                          <a:gd name="connsiteY8" fmla="*/ 32380 h 52080"/>
                          <a:gd name="connsiteX9" fmla="*/ 65280 w 68105"/>
                          <a:gd name="connsiteY9" fmla="*/ 17957 h 52080"/>
                          <a:gd name="connsiteX10" fmla="*/ 63276 w 68105"/>
                          <a:gd name="connsiteY10" fmla="*/ 3936 h 52080"/>
                          <a:gd name="connsiteX11" fmla="*/ 41242 w 68105"/>
                          <a:gd name="connsiteY11" fmla="*/ 1933 h 52080"/>
                          <a:gd name="connsiteX12" fmla="*/ 36835 w 68105"/>
                          <a:gd name="connsiteY12" fmla="*/ 4336 h 52080"/>
                          <a:gd name="connsiteX13" fmla="*/ 25618 w 68105"/>
                          <a:gd name="connsiteY13" fmla="*/ 2734 h 52080"/>
                          <a:gd name="connsiteX14" fmla="*/ 4385 w 68105"/>
                          <a:gd name="connsiteY14" fmla="*/ 5538 h 52080"/>
                          <a:gd name="connsiteX15" fmla="*/ 7590 w 68105"/>
                          <a:gd name="connsiteY15" fmla="*/ 18759 h 52080"/>
                          <a:gd name="connsiteX16" fmla="*/ 1180 w 68105"/>
                          <a:gd name="connsiteY16" fmla="*/ 17156 h 52080"/>
                          <a:gd name="connsiteX17" fmla="*/ 1981 w 68105"/>
                          <a:gd name="connsiteY17" fmla="*/ 23166 h 52080"/>
                          <a:gd name="connsiteX18" fmla="*/ 1180 w 68105"/>
                          <a:gd name="connsiteY18" fmla="*/ 30777 h 52080"/>
                          <a:gd name="connsiteX19" fmla="*/ 9593 w 68105"/>
                          <a:gd name="connsiteY19" fmla="*/ 30377 h 52080"/>
                          <a:gd name="connsiteX20" fmla="*/ 379 w 68105"/>
                          <a:gd name="connsiteY20" fmla="*/ 33181 h 52080"/>
                          <a:gd name="connsiteX21" fmla="*/ 1180 w 68105"/>
                          <a:gd name="connsiteY21" fmla="*/ 43197 h 5208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</a:cxnLst>
                        <a:rect l="l" t="t" r="r" b="b"/>
                        <a:pathLst>
                          <a:path w="68105" h="52080">
                            <a:moveTo>
                              <a:pt x="1180" y="43197"/>
                            </a:moveTo>
                            <a:cubicBezTo>
                              <a:pt x="3183" y="46402"/>
                              <a:pt x="4385" y="50007"/>
                              <a:pt x="7189" y="52812"/>
                            </a:cubicBezTo>
                            <a:cubicBezTo>
                              <a:pt x="9193" y="54815"/>
                              <a:pt x="17605" y="55616"/>
                              <a:pt x="13199" y="53212"/>
                            </a:cubicBezTo>
                            <a:cubicBezTo>
                              <a:pt x="16804" y="53613"/>
                              <a:pt x="21612" y="51209"/>
                              <a:pt x="25217" y="52411"/>
                            </a:cubicBezTo>
                            <a:cubicBezTo>
                              <a:pt x="27621" y="53212"/>
                              <a:pt x="31227" y="55215"/>
                              <a:pt x="30425" y="50408"/>
                            </a:cubicBezTo>
                            <a:cubicBezTo>
                              <a:pt x="30826" y="51610"/>
                              <a:pt x="31627" y="52411"/>
                              <a:pt x="32429" y="53212"/>
                            </a:cubicBezTo>
                            <a:cubicBezTo>
                              <a:pt x="35233" y="51610"/>
                              <a:pt x="37637" y="48805"/>
                              <a:pt x="37637" y="45600"/>
                            </a:cubicBezTo>
                            <a:cubicBezTo>
                              <a:pt x="39239" y="51209"/>
                              <a:pt x="48453" y="47203"/>
                              <a:pt x="51658" y="45600"/>
                            </a:cubicBezTo>
                            <a:cubicBezTo>
                              <a:pt x="57267" y="42796"/>
                              <a:pt x="56866" y="36787"/>
                              <a:pt x="60072" y="32380"/>
                            </a:cubicBezTo>
                            <a:cubicBezTo>
                              <a:pt x="63276" y="27973"/>
                              <a:pt x="64078" y="23166"/>
                              <a:pt x="65280" y="17957"/>
                            </a:cubicBezTo>
                            <a:cubicBezTo>
                              <a:pt x="66081" y="13150"/>
                              <a:pt x="72090" y="4336"/>
                              <a:pt x="63276" y="3936"/>
                            </a:cubicBezTo>
                            <a:cubicBezTo>
                              <a:pt x="56466" y="3535"/>
                              <a:pt x="47652" y="-872"/>
                              <a:pt x="41242" y="1933"/>
                            </a:cubicBezTo>
                            <a:cubicBezTo>
                              <a:pt x="38438" y="3134"/>
                              <a:pt x="41643" y="4336"/>
                              <a:pt x="36835" y="4336"/>
                            </a:cubicBezTo>
                            <a:cubicBezTo>
                              <a:pt x="32829" y="4336"/>
                              <a:pt x="29624" y="3535"/>
                              <a:pt x="25618" y="2734"/>
                            </a:cubicBezTo>
                            <a:cubicBezTo>
                              <a:pt x="18407" y="731"/>
                              <a:pt x="9193" y="-2474"/>
                              <a:pt x="4385" y="5538"/>
                            </a:cubicBezTo>
                            <a:cubicBezTo>
                              <a:pt x="1981" y="9945"/>
                              <a:pt x="1581" y="16756"/>
                              <a:pt x="7590" y="18759"/>
                            </a:cubicBezTo>
                            <a:cubicBezTo>
                              <a:pt x="5587" y="18358"/>
                              <a:pt x="3183" y="17957"/>
                              <a:pt x="1180" y="17156"/>
                            </a:cubicBezTo>
                            <a:cubicBezTo>
                              <a:pt x="379" y="19560"/>
                              <a:pt x="1981" y="20762"/>
                              <a:pt x="1981" y="23166"/>
                            </a:cubicBezTo>
                            <a:cubicBezTo>
                              <a:pt x="1981" y="25970"/>
                              <a:pt x="-423" y="27973"/>
                              <a:pt x="1180" y="30777"/>
                            </a:cubicBezTo>
                            <a:cubicBezTo>
                              <a:pt x="2782" y="33982"/>
                              <a:pt x="7189" y="29976"/>
                              <a:pt x="9593" y="30377"/>
                            </a:cubicBezTo>
                            <a:cubicBezTo>
                              <a:pt x="5988" y="36386"/>
                              <a:pt x="6789" y="31979"/>
                              <a:pt x="379" y="33181"/>
                            </a:cubicBezTo>
                            <a:cubicBezTo>
                              <a:pt x="1981" y="35585"/>
                              <a:pt x="1180" y="39992"/>
                              <a:pt x="1180" y="43197"/>
                            </a:cubicBezTo>
                          </a:path>
                        </a:pathLst>
                      </a:custGeom>
                      <a:solidFill>
                        <a:schemeClr val="accent5"/>
                      </a:solidFill>
                      <a:ln w="1201" cap="flat">
                        <a:solidFill>
                          <a:schemeClr val="bg2">
                            <a:lumMod val="50000"/>
                          </a:schemeClr>
                        </a:solidFill>
                        <a:prstDash val="solid"/>
                        <a:miter/>
                      </a:ln>
                    </p:spPr>
                    <p:txBody>
                      <a:bodyPr wrap="square" rtlCol="0" anchor="ctr"/>
                      <a:lstStyle>
                        <a:lvl1pPr marL="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36" name="Freeform: Shape 35">
                        <a:extLst>
                          <a:ext uri="{FF2B5EF4-FFF2-40B4-BE49-F238E27FC236}">
                            <a16:creationId xmlns:a16="http://schemas.microsoft.com/office/drawing/2014/main" id="{05B6C9A6-9DC8-4468-99F9-7DB5847B1DD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323806" y="1951775"/>
                        <a:ext cx="2431168" cy="2777672"/>
                      </a:xfrm>
                      <a:custGeom>
                        <a:avLst/>
                        <a:gdLst>
                          <a:gd name="connsiteX0" fmla="*/ 631 w 1097703"/>
                          <a:gd name="connsiteY0" fmla="*/ 408748 h 1245933"/>
                          <a:gd name="connsiteX1" fmla="*/ 5840 w 1097703"/>
                          <a:gd name="connsiteY1" fmla="*/ 402338 h 1245933"/>
                          <a:gd name="connsiteX2" fmla="*/ 6240 w 1097703"/>
                          <a:gd name="connsiteY2" fmla="*/ 391121 h 1245933"/>
                          <a:gd name="connsiteX3" fmla="*/ 21063 w 1097703"/>
                          <a:gd name="connsiteY3" fmla="*/ 377500 h 1245933"/>
                          <a:gd name="connsiteX4" fmla="*/ 21063 w 1097703"/>
                          <a:gd name="connsiteY4" fmla="*/ 364279 h 1245933"/>
                          <a:gd name="connsiteX5" fmla="*/ 24669 w 1097703"/>
                          <a:gd name="connsiteY5" fmla="*/ 353462 h 1245933"/>
                          <a:gd name="connsiteX6" fmla="*/ 29076 w 1097703"/>
                          <a:gd name="connsiteY6" fmla="*/ 332229 h 1245933"/>
                          <a:gd name="connsiteX7" fmla="*/ 39492 w 1097703"/>
                          <a:gd name="connsiteY7" fmla="*/ 326220 h 1245933"/>
                          <a:gd name="connsiteX8" fmla="*/ 45501 w 1097703"/>
                          <a:gd name="connsiteY8" fmla="*/ 319810 h 1245933"/>
                          <a:gd name="connsiteX9" fmla="*/ 56718 w 1097703"/>
                          <a:gd name="connsiteY9" fmla="*/ 312198 h 1245933"/>
                          <a:gd name="connsiteX10" fmla="*/ 71141 w 1097703"/>
                          <a:gd name="connsiteY10" fmla="*/ 309795 h 1245933"/>
                          <a:gd name="connsiteX11" fmla="*/ 84361 w 1097703"/>
                          <a:gd name="connsiteY11" fmla="*/ 304987 h 1245933"/>
                          <a:gd name="connsiteX12" fmla="*/ 91573 w 1097703"/>
                          <a:gd name="connsiteY12" fmla="*/ 300580 h 1245933"/>
                          <a:gd name="connsiteX13" fmla="*/ 97181 w 1097703"/>
                          <a:gd name="connsiteY13" fmla="*/ 301782 h 1245933"/>
                          <a:gd name="connsiteX14" fmla="*/ 103591 w 1097703"/>
                          <a:gd name="connsiteY14" fmla="*/ 306990 h 1245933"/>
                          <a:gd name="connsiteX15" fmla="*/ 105594 w 1097703"/>
                          <a:gd name="connsiteY15" fmla="*/ 304186 h 1245933"/>
                          <a:gd name="connsiteX16" fmla="*/ 111604 w 1097703"/>
                          <a:gd name="connsiteY16" fmla="*/ 295773 h 1245933"/>
                          <a:gd name="connsiteX17" fmla="*/ 115610 w 1097703"/>
                          <a:gd name="connsiteY17" fmla="*/ 264925 h 1245933"/>
                          <a:gd name="connsiteX18" fmla="*/ 121219 w 1097703"/>
                          <a:gd name="connsiteY18" fmla="*/ 223260 h 1245933"/>
                          <a:gd name="connsiteX19" fmla="*/ 123622 w 1097703"/>
                          <a:gd name="connsiteY19" fmla="*/ 206034 h 1245933"/>
                          <a:gd name="connsiteX20" fmla="*/ 118014 w 1097703"/>
                          <a:gd name="connsiteY20" fmla="*/ 191211 h 1245933"/>
                          <a:gd name="connsiteX21" fmla="*/ 110001 w 1097703"/>
                          <a:gd name="connsiteY21" fmla="*/ 179192 h 1245933"/>
                          <a:gd name="connsiteX22" fmla="*/ 104793 w 1097703"/>
                          <a:gd name="connsiteY22" fmla="*/ 162766 h 1245933"/>
                          <a:gd name="connsiteX23" fmla="*/ 105995 w 1097703"/>
                          <a:gd name="connsiteY23" fmla="*/ 151148 h 1245933"/>
                          <a:gd name="connsiteX24" fmla="*/ 124824 w 1097703"/>
                          <a:gd name="connsiteY24" fmla="*/ 147142 h 1245933"/>
                          <a:gd name="connsiteX25" fmla="*/ 130433 w 1097703"/>
                          <a:gd name="connsiteY25" fmla="*/ 143136 h 1245933"/>
                          <a:gd name="connsiteX26" fmla="*/ 111203 w 1097703"/>
                          <a:gd name="connsiteY26" fmla="*/ 134723 h 1245933"/>
                          <a:gd name="connsiteX27" fmla="*/ 110802 w 1097703"/>
                          <a:gd name="connsiteY27" fmla="*/ 114291 h 1245933"/>
                          <a:gd name="connsiteX28" fmla="*/ 126026 w 1097703"/>
                          <a:gd name="connsiteY28" fmla="*/ 113490 h 1245933"/>
                          <a:gd name="connsiteX29" fmla="*/ 149663 w 1097703"/>
                          <a:gd name="connsiteY29" fmla="*/ 113490 h 1245933"/>
                          <a:gd name="connsiteX30" fmla="*/ 156073 w 1097703"/>
                          <a:gd name="connsiteY30" fmla="*/ 111887 h 1245933"/>
                          <a:gd name="connsiteX31" fmla="*/ 157275 w 1097703"/>
                          <a:gd name="connsiteY31" fmla="*/ 106279 h 1245933"/>
                          <a:gd name="connsiteX32" fmla="*/ 166088 w 1097703"/>
                          <a:gd name="connsiteY32" fmla="*/ 111887 h 1245933"/>
                          <a:gd name="connsiteX33" fmla="*/ 175703 w 1097703"/>
                          <a:gd name="connsiteY33" fmla="*/ 102273 h 1245933"/>
                          <a:gd name="connsiteX34" fmla="*/ 186520 w 1097703"/>
                          <a:gd name="connsiteY34" fmla="*/ 108282 h 1245933"/>
                          <a:gd name="connsiteX35" fmla="*/ 188924 w 1097703"/>
                          <a:gd name="connsiteY35" fmla="*/ 125509 h 1245933"/>
                          <a:gd name="connsiteX36" fmla="*/ 190526 w 1097703"/>
                          <a:gd name="connsiteY36" fmla="*/ 130316 h 1245933"/>
                          <a:gd name="connsiteX37" fmla="*/ 196936 w 1097703"/>
                          <a:gd name="connsiteY37" fmla="*/ 130316 h 1245933"/>
                          <a:gd name="connsiteX38" fmla="*/ 208554 w 1097703"/>
                          <a:gd name="connsiteY38" fmla="*/ 141934 h 1245933"/>
                          <a:gd name="connsiteX39" fmla="*/ 225781 w 1097703"/>
                          <a:gd name="connsiteY39" fmla="*/ 137527 h 1245933"/>
                          <a:gd name="connsiteX40" fmla="*/ 232191 w 1097703"/>
                          <a:gd name="connsiteY40" fmla="*/ 147943 h 1245933"/>
                          <a:gd name="connsiteX41" fmla="*/ 240604 w 1097703"/>
                          <a:gd name="connsiteY41" fmla="*/ 137928 h 1245933"/>
                          <a:gd name="connsiteX42" fmla="*/ 249017 w 1097703"/>
                          <a:gd name="connsiteY42" fmla="*/ 129915 h 1245933"/>
                          <a:gd name="connsiteX43" fmla="*/ 258231 w 1097703"/>
                          <a:gd name="connsiteY43" fmla="*/ 124707 h 1245933"/>
                          <a:gd name="connsiteX44" fmla="*/ 265843 w 1097703"/>
                          <a:gd name="connsiteY44" fmla="*/ 124307 h 1245933"/>
                          <a:gd name="connsiteX45" fmla="*/ 274256 w 1097703"/>
                          <a:gd name="connsiteY45" fmla="*/ 111086 h 1245933"/>
                          <a:gd name="connsiteX46" fmla="*/ 281467 w 1097703"/>
                          <a:gd name="connsiteY46" fmla="*/ 104676 h 1245933"/>
                          <a:gd name="connsiteX47" fmla="*/ 291082 w 1097703"/>
                          <a:gd name="connsiteY47" fmla="*/ 99067 h 1245933"/>
                          <a:gd name="connsiteX48" fmla="*/ 286275 w 1097703"/>
                          <a:gd name="connsiteY48" fmla="*/ 90655 h 1245933"/>
                          <a:gd name="connsiteX49" fmla="*/ 276259 w 1097703"/>
                          <a:gd name="connsiteY49" fmla="*/ 89052 h 1245933"/>
                          <a:gd name="connsiteX50" fmla="*/ 275859 w 1097703"/>
                          <a:gd name="connsiteY50" fmla="*/ 81040 h 1245933"/>
                          <a:gd name="connsiteX51" fmla="*/ 270250 w 1097703"/>
                          <a:gd name="connsiteY51" fmla="*/ 58605 h 1245933"/>
                          <a:gd name="connsiteX52" fmla="*/ 262638 w 1097703"/>
                          <a:gd name="connsiteY52" fmla="*/ 45785 h 1245933"/>
                          <a:gd name="connsiteX53" fmla="*/ 256228 w 1097703"/>
                          <a:gd name="connsiteY53" fmla="*/ 31363 h 1245933"/>
                          <a:gd name="connsiteX54" fmla="*/ 262638 w 1097703"/>
                          <a:gd name="connsiteY54" fmla="*/ 36170 h 1245933"/>
                          <a:gd name="connsiteX55" fmla="*/ 274657 w 1097703"/>
                          <a:gd name="connsiteY55" fmla="*/ 39375 h 1245933"/>
                          <a:gd name="connsiteX56" fmla="*/ 280666 w 1097703"/>
                          <a:gd name="connsiteY56" fmla="*/ 43381 h 1245933"/>
                          <a:gd name="connsiteX57" fmla="*/ 292284 w 1097703"/>
                          <a:gd name="connsiteY57" fmla="*/ 43782 h 1245933"/>
                          <a:gd name="connsiteX58" fmla="*/ 309110 w 1097703"/>
                          <a:gd name="connsiteY58" fmla="*/ 54198 h 1245933"/>
                          <a:gd name="connsiteX59" fmla="*/ 311915 w 1097703"/>
                          <a:gd name="connsiteY59" fmla="*/ 40577 h 1245933"/>
                          <a:gd name="connsiteX60" fmla="*/ 319526 w 1097703"/>
                          <a:gd name="connsiteY60" fmla="*/ 36971 h 1245933"/>
                          <a:gd name="connsiteX61" fmla="*/ 328741 w 1097703"/>
                          <a:gd name="connsiteY61" fmla="*/ 37372 h 1245933"/>
                          <a:gd name="connsiteX62" fmla="*/ 347570 w 1097703"/>
                          <a:gd name="connsiteY62" fmla="*/ 28158 h 1245933"/>
                          <a:gd name="connsiteX63" fmla="*/ 354381 w 1097703"/>
                          <a:gd name="connsiteY63" fmla="*/ 24552 h 1245933"/>
                          <a:gd name="connsiteX64" fmla="*/ 362794 w 1097703"/>
                          <a:gd name="connsiteY64" fmla="*/ 22949 h 1245933"/>
                          <a:gd name="connsiteX65" fmla="*/ 369604 w 1097703"/>
                          <a:gd name="connsiteY65" fmla="*/ 2117 h 1245933"/>
                          <a:gd name="connsiteX66" fmla="*/ 381222 w 1097703"/>
                          <a:gd name="connsiteY66" fmla="*/ 915 h 1245933"/>
                          <a:gd name="connsiteX67" fmla="*/ 389234 w 1097703"/>
                          <a:gd name="connsiteY67" fmla="*/ 4521 h 1245933"/>
                          <a:gd name="connsiteX68" fmla="*/ 386831 w 1097703"/>
                          <a:gd name="connsiteY68" fmla="*/ 22949 h 1245933"/>
                          <a:gd name="connsiteX69" fmla="*/ 398048 w 1097703"/>
                          <a:gd name="connsiteY69" fmla="*/ 28558 h 1245933"/>
                          <a:gd name="connsiteX70" fmla="*/ 397648 w 1097703"/>
                          <a:gd name="connsiteY70" fmla="*/ 34167 h 1245933"/>
                          <a:gd name="connsiteX71" fmla="*/ 402054 w 1097703"/>
                          <a:gd name="connsiteY71" fmla="*/ 42179 h 1245933"/>
                          <a:gd name="connsiteX72" fmla="*/ 394843 w 1097703"/>
                          <a:gd name="connsiteY72" fmla="*/ 55400 h 1245933"/>
                          <a:gd name="connsiteX73" fmla="*/ 393641 w 1097703"/>
                          <a:gd name="connsiteY73" fmla="*/ 63412 h 1245933"/>
                          <a:gd name="connsiteX74" fmla="*/ 389234 w 1097703"/>
                          <a:gd name="connsiteY74" fmla="*/ 77033 h 1245933"/>
                          <a:gd name="connsiteX75" fmla="*/ 394443 w 1097703"/>
                          <a:gd name="connsiteY75" fmla="*/ 95863 h 1245933"/>
                          <a:gd name="connsiteX76" fmla="*/ 398449 w 1097703"/>
                          <a:gd name="connsiteY76" fmla="*/ 109884 h 1245933"/>
                          <a:gd name="connsiteX77" fmla="*/ 397247 w 1097703"/>
                          <a:gd name="connsiteY77" fmla="*/ 112689 h 1245933"/>
                          <a:gd name="connsiteX78" fmla="*/ 409266 w 1097703"/>
                          <a:gd name="connsiteY78" fmla="*/ 123506 h 1245933"/>
                          <a:gd name="connsiteX79" fmla="*/ 416877 w 1097703"/>
                          <a:gd name="connsiteY79" fmla="*/ 127111 h 1245933"/>
                          <a:gd name="connsiteX80" fmla="*/ 423688 w 1097703"/>
                          <a:gd name="connsiteY80" fmla="*/ 129515 h 1245933"/>
                          <a:gd name="connsiteX81" fmla="*/ 429697 w 1097703"/>
                          <a:gd name="connsiteY81" fmla="*/ 122704 h 1245933"/>
                          <a:gd name="connsiteX82" fmla="*/ 448927 w 1097703"/>
                          <a:gd name="connsiteY82" fmla="*/ 114291 h 1245933"/>
                          <a:gd name="connsiteX83" fmla="*/ 457340 w 1097703"/>
                          <a:gd name="connsiteY83" fmla="*/ 111487 h 1245933"/>
                          <a:gd name="connsiteX84" fmla="*/ 472163 w 1097703"/>
                          <a:gd name="connsiteY84" fmla="*/ 106279 h 1245933"/>
                          <a:gd name="connsiteX85" fmla="*/ 486586 w 1097703"/>
                          <a:gd name="connsiteY85" fmla="*/ 106279 h 1245933"/>
                          <a:gd name="connsiteX86" fmla="*/ 502611 w 1097703"/>
                          <a:gd name="connsiteY86" fmla="*/ 106279 h 1245933"/>
                          <a:gd name="connsiteX87" fmla="*/ 499405 w 1097703"/>
                          <a:gd name="connsiteY87" fmla="*/ 94260 h 1245933"/>
                          <a:gd name="connsiteX88" fmla="*/ 511424 w 1097703"/>
                          <a:gd name="connsiteY88" fmla="*/ 91456 h 1245933"/>
                          <a:gd name="connsiteX89" fmla="*/ 521440 w 1097703"/>
                          <a:gd name="connsiteY89" fmla="*/ 88251 h 1245933"/>
                          <a:gd name="connsiteX90" fmla="*/ 533859 w 1097703"/>
                          <a:gd name="connsiteY90" fmla="*/ 91456 h 1245933"/>
                          <a:gd name="connsiteX91" fmla="*/ 535461 w 1097703"/>
                          <a:gd name="connsiteY91" fmla="*/ 91456 h 1245933"/>
                          <a:gd name="connsiteX92" fmla="*/ 542272 w 1097703"/>
                          <a:gd name="connsiteY92" fmla="*/ 96664 h 1245933"/>
                          <a:gd name="connsiteX93" fmla="*/ 551486 w 1097703"/>
                          <a:gd name="connsiteY93" fmla="*/ 101071 h 1245933"/>
                          <a:gd name="connsiteX94" fmla="*/ 561903 w 1097703"/>
                          <a:gd name="connsiteY94" fmla="*/ 94661 h 1245933"/>
                          <a:gd name="connsiteX95" fmla="*/ 567912 w 1097703"/>
                          <a:gd name="connsiteY95" fmla="*/ 96263 h 1245933"/>
                          <a:gd name="connsiteX96" fmla="*/ 577527 w 1097703"/>
                          <a:gd name="connsiteY96" fmla="*/ 98667 h 1245933"/>
                          <a:gd name="connsiteX97" fmla="*/ 586340 w 1097703"/>
                          <a:gd name="connsiteY97" fmla="*/ 98667 h 1245933"/>
                          <a:gd name="connsiteX98" fmla="*/ 594353 w 1097703"/>
                          <a:gd name="connsiteY98" fmla="*/ 91456 h 1245933"/>
                          <a:gd name="connsiteX99" fmla="*/ 606772 w 1097703"/>
                          <a:gd name="connsiteY99" fmla="*/ 65816 h 1245933"/>
                          <a:gd name="connsiteX100" fmla="*/ 621996 w 1097703"/>
                          <a:gd name="connsiteY100" fmla="*/ 27356 h 1245933"/>
                          <a:gd name="connsiteX101" fmla="*/ 629207 w 1097703"/>
                          <a:gd name="connsiteY101" fmla="*/ 42580 h 1245933"/>
                          <a:gd name="connsiteX102" fmla="*/ 628005 w 1097703"/>
                          <a:gd name="connsiteY102" fmla="*/ 31363 h 1245933"/>
                          <a:gd name="connsiteX103" fmla="*/ 636418 w 1097703"/>
                          <a:gd name="connsiteY103" fmla="*/ 52996 h 1245933"/>
                          <a:gd name="connsiteX104" fmla="*/ 639223 w 1097703"/>
                          <a:gd name="connsiteY104" fmla="*/ 45785 h 1245933"/>
                          <a:gd name="connsiteX105" fmla="*/ 644030 w 1097703"/>
                          <a:gd name="connsiteY105" fmla="*/ 80238 h 1245933"/>
                          <a:gd name="connsiteX106" fmla="*/ 647636 w 1097703"/>
                          <a:gd name="connsiteY106" fmla="*/ 102273 h 1245933"/>
                          <a:gd name="connsiteX107" fmla="*/ 653244 w 1097703"/>
                          <a:gd name="connsiteY107" fmla="*/ 107881 h 1245933"/>
                          <a:gd name="connsiteX108" fmla="*/ 665263 w 1097703"/>
                          <a:gd name="connsiteY108" fmla="*/ 112689 h 1245933"/>
                          <a:gd name="connsiteX109" fmla="*/ 664862 w 1097703"/>
                          <a:gd name="connsiteY109" fmla="*/ 131117 h 1245933"/>
                          <a:gd name="connsiteX110" fmla="*/ 670872 w 1097703"/>
                          <a:gd name="connsiteY110" fmla="*/ 132319 h 1245933"/>
                          <a:gd name="connsiteX111" fmla="*/ 659654 w 1097703"/>
                          <a:gd name="connsiteY111" fmla="*/ 144338 h 1245933"/>
                          <a:gd name="connsiteX112" fmla="*/ 654446 w 1097703"/>
                          <a:gd name="connsiteY112" fmla="*/ 150347 h 1245933"/>
                          <a:gd name="connsiteX113" fmla="*/ 648838 w 1097703"/>
                          <a:gd name="connsiteY113" fmla="*/ 160363 h 1245933"/>
                          <a:gd name="connsiteX114" fmla="*/ 636418 w 1097703"/>
                          <a:gd name="connsiteY114" fmla="*/ 171179 h 1245933"/>
                          <a:gd name="connsiteX115" fmla="*/ 624800 w 1097703"/>
                          <a:gd name="connsiteY115" fmla="*/ 186804 h 1245933"/>
                          <a:gd name="connsiteX116" fmla="*/ 619993 w 1097703"/>
                          <a:gd name="connsiteY116" fmla="*/ 201627 h 1245933"/>
                          <a:gd name="connsiteX117" fmla="*/ 613583 w 1097703"/>
                          <a:gd name="connsiteY117" fmla="*/ 210441 h 1245933"/>
                          <a:gd name="connsiteX118" fmla="*/ 605170 w 1097703"/>
                          <a:gd name="connsiteY118" fmla="*/ 213245 h 1245933"/>
                          <a:gd name="connsiteX119" fmla="*/ 591548 w 1097703"/>
                          <a:gd name="connsiteY119" fmla="*/ 220456 h 1245933"/>
                          <a:gd name="connsiteX120" fmla="*/ 604368 w 1097703"/>
                          <a:gd name="connsiteY120" fmla="*/ 223661 h 1245933"/>
                          <a:gd name="connsiteX121" fmla="*/ 614384 w 1097703"/>
                          <a:gd name="connsiteY121" fmla="*/ 218854 h 1245933"/>
                          <a:gd name="connsiteX122" fmla="*/ 625201 w 1097703"/>
                          <a:gd name="connsiteY122" fmla="*/ 212444 h 1245933"/>
                          <a:gd name="connsiteX123" fmla="*/ 641626 w 1097703"/>
                          <a:gd name="connsiteY123" fmla="*/ 198422 h 1245933"/>
                          <a:gd name="connsiteX124" fmla="*/ 646434 w 1097703"/>
                          <a:gd name="connsiteY124" fmla="*/ 218453 h 1245933"/>
                          <a:gd name="connsiteX125" fmla="*/ 649639 w 1097703"/>
                          <a:gd name="connsiteY125" fmla="*/ 227667 h 1245933"/>
                          <a:gd name="connsiteX126" fmla="*/ 654847 w 1097703"/>
                          <a:gd name="connsiteY126" fmla="*/ 231273 h 1245933"/>
                          <a:gd name="connsiteX127" fmla="*/ 672474 w 1097703"/>
                          <a:gd name="connsiteY127" fmla="*/ 234077 h 1245933"/>
                          <a:gd name="connsiteX128" fmla="*/ 678483 w 1097703"/>
                          <a:gd name="connsiteY128" fmla="*/ 228869 h 1245933"/>
                          <a:gd name="connsiteX129" fmla="*/ 681688 w 1097703"/>
                          <a:gd name="connsiteY129" fmla="*/ 226866 h 1245933"/>
                          <a:gd name="connsiteX130" fmla="*/ 688499 w 1097703"/>
                          <a:gd name="connsiteY130" fmla="*/ 224462 h 1245933"/>
                          <a:gd name="connsiteX131" fmla="*/ 682890 w 1097703"/>
                          <a:gd name="connsiteY131" fmla="*/ 250903 h 1245933"/>
                          <a:gd name="connsiteX132" fmla="*/ 692105 w 1097703"/>
                          <a:gd name="connsiteY132" fmla="*/ 228869 h 1245933"/>
                          <a:gd name="connsiteX133" fmla="*/ 700918 w 1097703"/>
                          <a:gd name="connsiteY133" fmla="*/ 220857 h 1245933"/>
                          <a:gd name="connsiteX134" fmla="*/ 712136 w 1097703"/>
                          <a:gd name="connsiteY134" fmla="*/ 221658 h 1245933"/>
                          <a:gd name="connsiteX135" fmla="*/ 710934 w 1097703"/>
                          <a:gd name="connsiteY135" fmla="*/ 216850 h 1245933"/>
                          <a:gd name="connsiteX136" fmla="*/ 719347 w 1097703"/>
                          <a:gd name="connsiteY136" fmla="*/ 215649 h 1245933"/>
                          <a:gd name="connsiteX137" fmla="*/ 710533 w 1097703"/>
                          <a:gd name="connsiteY137" fmla="*/ 216049 h 1245933"/>
                          <a:gd name="connsiteX138" fmla="*/ 714539 w 1097703"/>
                          <a:gd name="connsiteY138" fmla="*/ 210040 h 1245933"/>
                          <a:gd name="connsiteX139" fmla="*/ 718145 w 1097703"/>
                          <a:gd name="connsiteY139" fmla="*/ 196018 h 1245933"/>
                          <a:gd name="connsiteX140" fmla="*/ 724555 w 1097703"/>
                          <a:gd name="connsiteY140" fmla="*/ 194015 h 1245933"/>
                          <a:gd name="connsiteX141" fmla="*/ 732167 w 1097703"/>
                          <a:gd name="connsiteY141" fmla="*/ 193214 h 1245933"/>
                          <a:gd name="connsiteX142" fmla="*/ 740981 w 1097703"/>
                          <a:gd name="connsiteY142" fmla="*/ 193614 h 1245933"/>
                          <a:gd name="connsiteX143" fmla="*/ 739779 w 1097703"/>
                          <a:gd name="connsiteY143" fmla="*/ 187605 h 1245933"/>
                          <a:gd name="connsiteX144" fmla="*/ 746990 w 1097703"/>
                          <a:gd name="connsiteY144" fmla="*/ 193614 h 1245933"/>
                          <a:gd name="connsiteX145" fmla="*/ 749794 w 1097703"/>
                          <a:gd name="connsiteY145" fmla="*/ 192413 h 1245933"/>
                          <a:gd name="connsiteX146" fmla="*/ 750996 w 1097703"/>
                          <a:gd name="connsiteY146" fmla="*/ 195217 h 1245933"/>
                          <a:gd name="connsiteX147" fmla="*/ 753800 w 1097703"/>
                          <a:gd name="connsiteY147" fmla="*/ 196419 h 1245933"/>
                          <a:gd name="connsiteX148" fmla="*/ 757406 w 1097703"/>
                          <a:gd name="connsiteY148" fmla="*/ 191611 h 1245933"/>
                          <a:gd name="connsiteX149" fmla="*/ 759409 w 1097703"/>
                          <a:gd name="connsiteY149" fmla="*/ 199223 h 1245933"/>
                          <a:gd name="connsiteX150" fmla="*/ 763415 w 1097703"/>
                          <a:gd name="connsiteY150" fmla="*/ 196419 h 1245933"/>
                          <a:gd name="connsiteX151" fmla="*/ 759810 w 1097703"/>
                          <a:gd name="connsiteY151" fmla="*/ 200826 h 1245933"/>
                          <a:gd name="connsiteX152" fmla="*/ 770626 w 1097703"/>
                          <a:gd name="connsiteY152" fmla="*/ 200425 h 1245933"/>
                          <a:gd name="connsiteX153" fmla="*/ 775033 w 1097703"/>
                          <a:gd name="connsiteY153" fmla="*/ 200024 h 1245933"/>
                          <a:gd name="connsiteX154" fmla="*/ 778238 w 1097703"/>
                          <a:gd name="connsiteY154" fmla="*/ 207636 h 1245933"/>
                          <a:gd name="connsiteX155" fmla="*/ 781443 w 1097703"/>
                          <a:gd name="connsiteY155" fmla="*/ 204832 h 1245933"/>
                          <a:gd name="connsiteX156" fmla="*/ 785850 w 1097703"/>
                          <a:gd name="connsiteY156" fmla="*/ 210040 h 1245933"/>
                          <a:gd name="connsiteX157" fmla="*/ 788654 w 1097703"/>
                          <a:gd name="connsiteY157" fmla="*/ 207235 h 1245933"/>
                          <a:gd name="connsiteX158" fmla="*/ 790658 w 1097703"/>
                          <a:gd name="connsiteY158" fmla="*/ 212444 h 1245933"/>
                          <a:gd name="connsiteX159" fmla="*/ 793462 w 1097703"/>
                          <a:gd name="connsiteY159" fmla="*/ 210441 h 1245933"/>
                          <a:gd name="connsiteX160" fmla="*/ 797468 w 1097703"/>
                          <a:gd name="connsiteY160" fmla="*/ 211642 h 1245933"/>
                          <a:gd name="connsiteX161" fmla="*/ 796266 w 1097703"/>
                          <a:gd name="connsiteY161" fmla="*/ 217251 h 1245933"/>
                          <a:gd name="connsiteX162" fmla="*/ 800673 w 1097703"/>
                          <a:gd name="connsiteY162" fmla="*/ 213245 h 1245933"/>
                          <a:gd name="connsiteX163" fmla="*/ 801474 w 1097703"/>
                          <a:gd name="connsiteY163" fmla="*/ 224062 h 1245933"/>
                          <a:gd name="connsiteX164" fmla="*/ 804279 w 1097703"/>
                          <a:gd name="connsiteY164" fmla="*/ 216850 h 1245933"/>
                          <a:gd name="connsiteX165" fmla="*/ 809887 w 1097703"/>
                          <a:gd name="connsiteY165" fmla="*/ 219655 h 1245933"/>
                          <a:gd name="connsiteX166" fmla="*/ 813093 w 1097703"/>
                          <a:gd name="connsiteY166" fmla="*/ 214847 h 1245933"/>
                          <a:gd name="connsiteX167" fmla="*/ 811890 w 1097703"/>
                          <a:gd name="connsiteY167" fmla="*/ 220456 h 1245933"/>
                          <a:gd name="connsiteX168" fmla="*/ 817900 w 1097703"/>
                          <a:gd name="connsiteY168" fmla="*/ 224062 h 1245933"/>
                          <a:gd name="connsiteX169" fmla="*/ 815096 w 1097703"/>
                          <a:gd name="connsiteY169" fmla="*/ 226866 h 1245933"/>
                          <a:gd name="connsiteX170" fmla="*/ 820304 w 1097703"/>
                          <a:gd name="connsiteY170" fmla="*/ 224863 h 1245933"/>
                          <a:gd name="connsiteX171" fmla="*/ 822307 w 1097703"/>
                          <a:gd name="connsiteY171" fmla="*/ 232074 h 1245933"/>
                          <a:gd name="connsiteX172" fmla="*/ 815096 w 1097703"/>
                          <a:gd name="connsiteY172" fmla="*/ 242490 h 1245933"/>
                          <a:gd name="connsiteX173" fmla="*/ 819502 w 1097703"/>
                          <a:gd name="connsiteY173" fmla="*/ 244493 h 1245933"/>
                          <a:gd name="connsiteX174" fmla="*/ 826313 w 1097703"/>
                          <a:gd name="connsiteY174" fmla="*/ 240487 h 1245933"/>
                          <a:gd name="connsiteX175" fmla="*/ 821906 w 1097703"/>
                          <a:gd name="connsiteY175" fmla="*/ 250102 h 1245933"/>
                          <a:gd name="connsiteX176" fmla="*/ 818701 w 1097703"/>
                          <a:gd name="connsiteY176" fmla="*/ 265726 h 1245933"/>
                          <a:gd name="connsiteX177" fmla="*/ 816698 w 1097703"/>
                          <a:gd name="connsiteY177" fmla="*/ 274941 h 1245933"/>
                          <a:gd name="connsiteX178" fmla="*/ 825111 w 1097703"/>
                          <a:gd name="connsiteY178" fmla="*/ 264525 h 1245933"/>
                          <a:gd name="connsiteX179" fmla="*/ 828316 w 1097703"/>
                          <a:gd name="connsiteY179" fmla="*/ 250503 h 1245933"/>
                          <a:gd name="connsiteX180" fmla="*/ 836729 w 1097703"/>
                          <a:gd name="connsiteY180" fmla="*/ 247698 h 1245933"/>
                          <a:gd name="connsiteX181" fmla="*/ 829918 w 1097703"/>
                          <a:gd name="connsiteY181" fmla="*/ 258916 h 1245933"/>
                          <a:gd name="connsiteX182" fmla="*/ 832723 w 1097703"/>
                          <a:gd name="connsiteY182" fmla="*/ 260919 h 1245933"/>
                          <a:gd name="connsiteX183" fmla="*/ 841937 w 1097703"/>
                          <a:gd name="connsiteY183" fmla="*/ 253307 h 1245933"/>
                          <a:gd name="connsiteX184" fmla="*/ 853555 w 1097703"/>
                          <a:gd name="connsiteY184" fmla="*/ 248500 h 1245933"/>
                          <a:gd name="connsiteX185" fmla="*/ 873586 w 1097703"/>
                          <a:gd name="connsiteY185" fmla="*/ 251304 h 1245933"/>
                          <a:gd name="connsiteX186" fmla="*/ 888009 w 1097703"/>
                          <a:gd name="connsiteY186" fmla="*/ 259717 h 1245933"/>
                          <a:gd name="connsiteX187" fmla="*/ 896422 w 1097703"/>
                          <a:gd name="connsiteY187" fmla="*/ 256913 h 1245933"/>
                          <a:gd name="connsiteX188" fmla="*/ 905236 w 1097703"/>
                          <a:gd name="connsiteY188" fmla="*/ 261720 h 1245933"/>
                          <a:gd name="connsiteX189" fmla="*/ 915652 w 1097703"/>
                          <a:gd name="connsiteY189" fmla="*/ 266127 h 1245933"/>
                          <a:gd name="connsiteX190" fmla="*/ 922863 w 1097703"/>
                          <a:gd name="connsiteY190" fmla="*/ 261319 h 1245933"/>
                          <a:gd name="connsiteX191" fmla="*/ 946099 w 1097703"/>
                          <a:gd name="connsiteY191" fmla="*/ 259717 h 1245933"/>
                          <a:gd name="connsiteX192" fmla="*/ 986161 w 1097703"/>
                          <a:gd name="connsiteY192" fmla="*/ 284556 h 1245933"/>
                          <a:gd name="connsiteX193" fmla="*/ 997779 w 1097703"/>
                          <a:gd name="connsiteY193" fmla="*/ 291767 h 1245933"/>
                          <a:gd name="connsiteX194" fmla="*/ 1006192 w 1097703"/>
                          <a:gd name="connsiteY194" fmla="*/ 303385 h 1245933"/>
                          <a:gd name="connsiteX195" fmla="*/ 1016608 w 1097703"/>
                          <a:gd name="connsiteY195" fmla="*/ 313801 h 1245933"/>
                          <a:gd name="connsiteX196" fmla="*/ 1029028 w 1097703"/>
                          <a:gd name="connsiteY196" fmla="*/ 323416 h 1245933"/>
                          <a:gd name="connsiteX197" fmla="*/ 1041848 w 1097703"/>
                          <a:gd name="connsiteY197" fmla="*/ 330226 h 1245933"/>
                          <a:gd name="connsiteX198" fmla="*/ 1060276 w 1097703"/>
                          <a:gd name="connsiteY198" fmla="*/ 332229 h 1245933"/>
                          <a:gd name="connsiteX199" fmla="*/ 1087118 w 1097703"/>
                          <a:gd name="connsiteY199" fmla="*/ 348655 h 1245933"/>
                          <a:gd name="connsiteX200" fmla="*/ 1090723 w 1097703"/>
                          <a:gd name="connsiteY200" fmla="*/ 364279 h 1245933"/>
                          <a:gd name="connsiteX201" fmla="*/ 1090723 w 1097703"/>
                          <a:gd name="connsiteY201" fmla="*/ 369087 h 1245933"/>
                          <a:gd name="connsiteX202" fmla="*/ 1093528 w 1097703"/>
                          <a:gd name="connsiteY202" fmla="*/ 373093 h 1245933"/>
                          <a:gd name="connsiteX203" fmla="*/ 1096733 w 1097703"/>
                          <a:gd name="connsiteY203" fmla="*/ 397531 h 1245933"/>
                          <a:gd name="connsiteX204" fmla="*/ 1099136 w 1097703"/>
                          <a:gd name="connsiteY204" fmla="*/ 393525 h 1245933"/>
                          <a:gd name="connsiteX205" fmla="*/ 1096733 w 1097703"/>
                          <a:gd name="connsiteY205" fmla="*/ 411152 h 1245933"/>
                          <a:gd name="connsiteX206" fmla="*/ 1099537 w 1097703"/>
                          <a:gd name="connsiteY206" fmla="*/ 411953 h 1245933"/>
                          <a:gd name="connsiteX207" fmla="*/ 1097935 w 1097703"/>
                          <a:gd name="connsiteY207" fmla="*/ 427577 h 1245933"/>
                          <a:gd name="connsiteX208" fmla="*/ 1094730 w 1097703"/>
                          <a:gd name="connsiteY208" fmla="*/ 443602 h 1245933"/>
                          <a:gd name="connsiteX209" fmla="*/ 1088320 w 1097703"/>
                          <a:gd name="connsiteY209" fmla="*/ 461630 h 1245933"/>
                          <a:gd name="connsiteX210" fmla="*/ 1076702 w 1097703"/>
                          <a:gd name="connsiteY210" fmla="*/ 478857 h 1245933"/>
                          <a:gd name="connsiteX211" fmla="*/ 1073897 w 1097703"/>
                          <a:gd name="connsiteY211" fmla="*/ 476854 h 1245933"/>
                          <a:gd name="connsiteX212" fmla="*/ 1070692 w 1097703"/>
                          <a:gd name="connsiteY212" fmla="*/ 478456 h 1245933"/>
                          <a:gd name="connsiteX213" fmla="*/ 1073897 w 1097703"/>
                          <a:gd name="connsiteY213" fmla="*/ 481261 h 1245933"/>
                          <a:gd name="connsiteX214" fmla="*/ 1057872 w 1097703"/>
                          <a:gd name="connsiteY214" fmla="*/ 504497 h 1245933"/>
                          <a:gd name="connsiteX215" fmla="*/ 1049059 w 1097703"/>
                          <a:gd name="connsiteY215" fmla="*/ 510106 h 1245933"/>
                          <a:gd name="connsiteX216" fmla="*/ 1040646 w 1097703"/>
                          <a:gd name="connsiteY216" fmla="*/ 517717 h 1245933"/>
                          <a:gd name="connsiteX217" fmla="*/ 1037841 w 1097703"/>
                          <a:gd name="connsiteY217" fmla="*/ 513311 h 1245933"/>
                          <a:gd name="connsiteX218" fmla="*/ 1040245 w 1097703"/>
                          <a:gd name="connsiteY218" fmla="*/ 518919 h 1245933"/>
                          <a:gd name="connsiteX219" fmla="*/ 1034236 w 1097703"/>
                          <a:gd name="connsiteY219" fmla="*/ 522124 h 1245933"/>
                          <a:gd name="connsiteX220" fmla="*/ 1037040 w 1097703"/>
                          <a:gd name="connsiteY220" fmla="*/ 528534 h 1245933"/>
                          <a:gd name="connsiteX221" fmla="*/ 1033034 w 1097703"/>
                          <a:gd name="connsiteY221" fmla="*/ 529736 h 1245933"/>
                          <a:gd name="connsiteX222" fmla="*/ 1029428 w 1097703"/>
                          <a:gd name="connsiteY222" fmla="*/ 538149 h 1245933"/>
                          <a:gd name="connsiteX223" fmla="*/ 1032633 w 1097703"/>
                          <a:gd name="connsiteY223" fmla="*/ 536947 h 1245933"/>
                          <a:gd name="connsiteX224" fmla="*/ 1002186 w 1097703"/>
                          <a:gd name="connsiteY224" fmla="*/ 584621 h 1245933"/>
                          <a:gd name="connsiteX225" fmla="*/ 996577 w 1097703"/>
                          <a:gd name="connsiteY225" fmla="*/ 572202 h 1245933"/>
                          <a:gd name="connsiteX226" fmla="*/ 990568 w 1097703"/>
                          <a:gd name="connsiteY226" fmla="*/ 577010 h 1245933"/>
                          <a:gd name="connsiteX227" fmla="*/ 995375 w 1097703"/>
                          <a:gd name="connsiteY227" fmla="*/ 583419 h 1245933"/>
                          <a:gd name="connsiteX228" fmla="*/ 990568 w 1097703"/>
                          <a:gd name="connsiteY228" fmla="*/ 597041 h 1245933"/>
                          <a:gd name="connsiteX229" fmla="*/ 986962 w 1097703"/>
                          <a:gd name="connsiteY229" fmla="*/ 604652 h 1245933"/>
                          <a:gd name="connsiteX230" fmla="*/ 988164 w 1097703"/>
                          <a:gd name="connsiteY230" fmla="*/ 600646 h 1245933"/>
                          <a:gd name="connsiteX231" fmla="*/ 989366 w 1097703"/>
                          <a:gd name="connsiteY231" fmla="*/ 611463 h 1245933"/>
                          <a:gd name="connsiteX232" fmla="*/ 986562 w 1097703"/>
                          <a:gd name="connsiteY232" fmla="*/ 608659 h 1245933"/>
                          <a:gd name="connsiteX233" fmla="*/ 990167 w 1097703"/>
                          <a:gd name="connsiteY233" fmla="*/ 619876 h 1245933"/>
                          <a:gd name="connsiteX234" fmla="*/ 992170 w 1097703"/>
                          <a:gd name="connsiteY234" fmla="*/ 614267 h 1245933"/>
                          <a:gd name="connsiteX235" fmla="*/ 990568 w 1097703"/>
                          <a:gd name="connsiteY235" fmla="*/ 646718 h 1245933"/>
                          <a:gd name="connsiteX236" fmla="*/ 996577 w 1097703"/>
                          <a:gd name="connsiteY236" fmla="*/ 676364 h 1245933"/>
                          <a:gd name="connsiteX237" fmla="*/ 991369 w 1097703"/>
                          <a:gd name="connsiteY237" fmla="*/ 727243 h 1245933"/>
                          <a:gd name="connsiteX238" fmla="*/ 983757 w 1097703"/>
                          <a:gd name="connsiteY238" fmla="*/ 745671 h 1245933"/>
                          <a:gd name="connsiteX239" fmla="*/ 979351 w 1097703"/>
                          <a:gd name="connsiteY239" fmla="*/ 774516 h 1245933"/>
                          <a:gd name="connsiteX240" fmla="*/ 976145 w 1097703"/>
                          <a:gd name="connsiteY240" fmla="*/ 798553 h 1245933"/>
                          <a:gd name="connsiteX241" fmla="*/ 965729 w 1097703"/>
                          <a:gd name="connsiteY241" fmla="*/ 818184 h 1245933"/>
                          <a:gd name="connsiteX242" fmla="*/ 957717 w 1097703"/>
                          <a:gd name="connsiteY242" fmla="*/ 834609 h 1245933"/>
                          <a:gd name="connsiteX243" fmla="*/ 954512 w 1097703"/>
                          <a:gd name="connsiteY243" fmla="*/ 843824 h 1245933"/>
                          <a:gd name="connsiteX244" fmla="*/ 951307 w 1097703"/>
                          <a:gd name="connsiteY244" fmla="*/ 861451 h 1245933"/>
                          <a:gd name="connsiteX245" fmla="*/ 951708 w 1097703"/>
                          <a:gd name="connsiteY245" fmla="*/ 873069 h 1245933"/>
                          <a:gd name="connsiteX246" fmla="*/ 936484 w 1097703"/>
                          <a:gd name="connsiteY246" fmla="*/ 881081 h 1245933"/>
                          <a:gd name="connsiteX247" fmla="*/ 928071 w 1097703"/>
                          <a:gd name="connsiteY247" fmla="*/ 890696 h 1245933"/>
                          <a:gd name="connsiteX248" fmla="*/ 928872 w 1097703"/>
                          <a:gd name="connsiteY248" fmla="*/ 897507 h 1245933"/>
                          <a:gd name="connsiteX249" fmla="*/ 927670 w 1097703"/>
                          <a:gd name="connsiteY249" fmla="*/ 903917 h 1245933"/>
                          <a:gd name="connsiteX250" fmla="*/ 909242 w 1097703"/>
                          <a:gd name="connsiteY250" fmla="*/ 902715 h 1245933"/>
                          <a:gd name="connsiteX251" fmla="*/ 899627 w 1097703"/>
                          <a:gd name="connsiteY251" fmla="*/ 903116 h 1245933"/>
                          <a:gd name="connsiteX252" fmla="*/ 898425 w 1097703"/>
                          <a:gd name="connsiteY252" fmla="*/ 893901 h 1245933"/>
                          <a:gd name="connsiteX253" fmla="*/ 895621 w 1097703"/>
                          <a:gd name="connsiteY253" fmla="*/ 902715 h 1245933"/>
                          <a:gd name="connsiteX254" fmla="*/ 873586 w 1097703"/>
                          <a:gd name="connsiteY254" fmla="*/ 907523 h 1245933"/>
                          <a:gd name="connsiteX255" fmla="*/ 884002 w 1097703"/>
                          <a:gd name="connsiteY255" fmla="*/ 904718 h 1245933"/>
                          <a:gd name="connsiteX256" fmla="*/ 872385 w 1097703"/>
                          <a:gd name="connsiteY256" fmla="*/ 902314 h 1245933"/>
                          <a:gd name="connsiteX257" fmla="*/ 862770 w 1097703"/>
                          <a:gd name="connsiteY257" fmla="*/ 903116 h 1245933"/>
                          <a:gd name="connsiteX258" fmla="*/ 853956 w 1097703"/>
                          <a:gd name="connsiteY258" fmla="*/ 907122 h 1245933"/>
                          <a:gd name="connsiteX259" fmla="*/ 859965 w 1097703"/>
                          <a:gd name="connsiteY259" fmla="*/ 913131 h 1245933"/>
                          <a:gd name="connsiteX260" fmla="*/ 847546 w 1097703"/>
                          <a:gd name="connsiteY260" fmla="*/ 917137 h 1245933"/>
                          <a:gd name="connsiteX261" fmla="*/ 838332 w 1097703"/>
                          <a:gd name="connsiteY261" fmla="*/ 923147 h 1245933"/>
                          <a:gd name="connsiteX262" fmla="*/ 835928 w 1097703"/>
                          <a:gd name="connsiteY262" fmla="*/ 929957 h 1245933"/>
                          <a:gd name="connsiteX263" fmla="*/ 819502 w 1097703"/>
                          <a:gd name="connsiteY263" fmla="*/ 929957 h 1245933"/>
                          <a:gd name="connsiteX264" fmla="*/ 813493 w 1097703"/>
                          <a:gd name="connsiteY264" fmla="*/ 935967 h 1245933"/>
                          <a:gd name="connsiteX265" fmla="*/ 810288 w 1097703"/>
                          <a:gd name="connsiteY265" fmla="*/ 932762 h 1245933"/>
                          <a:gd name="connsiteX266" fmla="*/ 802276 w 1097703"/>
                          <a:gd name="connsiteY266" fmla="*/ 940373 h 1245933"/>
                          <a:gd name="connsiteX267" fmla="*/ 792661 w 1097703"/>
                          <a:gd name="connsiteY267" fmla="*/ 950790 h 1245933"/>
                          <a:gd name="connsiteX268" fmla="*/ 779440 w 1097703"/>
                          <a:gd name="connsiteY268" fmla="*/ 959603 h 1245933"/>
                          <a:gd name="connsiteX269" fmla="*/ 770226 w 1097703"/>
                          <a:gd name="connsiteY269" fmla="*/ 970019 h 1245933"/>
                          <a:gd name="connsiteX270" fmla="*/ 773030 w 1097703"/>
                          <a:gd name="connsiteY270" fmla="*/ 971622 h 1245933"/>
                          <a:gd name="connsiteX271" fmla="*/ 765418 w 1097703"/>
                          <a:gd name="connsiteY271" fmla="*/ 982038 h 1245933"/>
                          <a:gd name="connsiteX272" fmla="*/ 767021 w 1097703"/>
                          <a:gd name="connsiteY272" fmla="*/ 976830 h 1245933"/>
                          <a:gd name="connsiteX273" fmla="*/ 758608 w 1097703"/>
                          <a:gd name="connsiteY273" fmla="*/ 976029 h 1245933"/>
                          <a:gd name="connsiteX274" fmla="*/ 751397 w 1097703"/>
                          <a:gd name="connsiteY274" fmla="*/ 980435 h 1245933"/>
                          <a:gd name="connsiteX275" fmla="*/ 761813 w 1097703"/>
                          <a:gd name="connsiteY275" fmla="*/ 986445 h 1245933"/>
                          <a:gd name="connsiteX276" fmla="*/ 758608 w 1097703"/>
                          <a:gd name="connsiteY276" fmla="*/ 993255 h 1245933"/>
                          <a:gd name="connsiteX277" fmla="*/ 752599 w 1097703"/>
                          <a:gd name="connsiteY277" fmla="*/ 995659 h 1245933"/>
                          <a:gd name="connsiteX278" fmla="*/ 757807 w 1097703"/>
                          <a:gd name="connsiteY278" fmla="*/ 996060 h 1245933"/>
                          <a:gd name="connsiteX279" fmla="*/ 757406 w 1097703"/>
                          <a:gd name="connsiteY279" fmla="*/ 1003672 h 1245933"/>
                          <a:gd name="connsiteX280" fmla="*/ 752599 w 1097703"/>
                          <a:gd name="connsiteY280" fmla="*/ 1003672 h 1245933"/>
                          <a:gd name="connsiteX281" fmla="*/ 755403 w 1097703"/>
                          <a:gd name="connsiteY281" fmla="*/ 1009681 h 1245933"/>
                          <a:gd name="connsiteX282" fmla="*/ 757406 w 1097703"/>
                          <a:gd name="connsiteY282" fmla="*/ 1020097 h 1245933"/>
                          <a:gd name="connsiteX283" fmla="*/ 761412 w 1097703"/>
                          <a:gd name="connsiteY283" fmla="*/ 1035321 h 1245933"/>
                          <a:gd name="connsiteX284" fmla="*/ 761813 w 1097703"/>
                          <a:gd name="connsiteY284" fmla="*/ 1039728 h 1245933"/>
                          <a:gd name="connsiteX285" fmla="*/ 765418 w 1097703"/>
                          <a:gd name="connsiteY285" fmla="*/ 1058557 h 1245933"/>
                          <a:gd name="connsiteX286" fmla="*/ 763015 w 1097703"/>
                          <a:gd name="connsiteY286" fmla="*/ 1078187 h 1245933"/>
                          <a:gd name="connsiteX287" fmla="*/ 759409 w 1097703"/>
                          <a:gd name="connsiteY287" fmla="*/ 1074582 h 1245933"/>
                          <a:gd name="connsiteX288" fmla="*/ 763015 w 1097703"/>
                          <a:gd name="connsiteY288" fmla="*/ 1080591 h 1245933"/>
                          <a:gd name="connsiteX289" fmla="*/ 751397 w 1097703"/>
                          <a:gd name="connsiteY289" fmla="*/ 1090607 h 1245933"/>
                          <a:gd name="connsiteX290" fmla="*/ 742182 w 1097703"/>
                          <a:gd name="connsiteY290" fmla="*/ 1103426 h 1245933"/>
                          <a:gd name="connsiteX291" fmla="*/ 730965 w 1097703"/>
                          <a:gd name="connsiteY291" fmla="*/ 1139082 h 1245933"/>
                          <a:gd name="connsiteX292" fmla="*/ 715341 w 1097703"/>
                          <a:gd name="connsiteY292" fmla="*/ 1171132 h 1245933"/>
                          <a:gd name="connsiteX293" fmla="*/ 692105 w 1097703"/>
                          <a:gd name="connsiteY293" fmla="*/ 1195970 h 1245933"/>
                          <a:gd name="connsiteX294" fmla="*/ 690903 w 1097703"/>
                          <a:gd name="connsiteY294" fmla="*/ 1185153 h 1245933"/>
                          <a:gd name="connsiteX295" fmla="*/ 699716 w 1097703"/>
                          <a:gd name="connsiteY295" fmla="*/ 1184352 h 1245933"/>
                          <a:gd name="connsiteX296" fmla="*/ 707328 w 1097703"/>
                          <a:gd name="connsiteY296" fmla="*/ 1175538 h 1245933"/>
                          <a:gd name="connsiteX297" fmla="*/ 711735 w 1097703"/>
                          <a:gd name="connsiteY297" fmla="*/ 1167125 h 1245933"/>
                          <a:gd name="connsiteX298" fmla="*/ 715741 w 1097703"/>
                          <a:gd name="connsiteY298" fmla="*/ 1163520 h 1245933"/>
                          <a:gd name="connsiteX299" fmla="*/ 718946 w 1097703"/>
                          <a:gd name="connsiteY299" fmla="*/ 1154706 h 1245933"/>
                          <a:gd name="connsiteX300" fmla="*/ 720950 w 1097703"/>
                          <a:gd name="connsiteY300" fmla="*/ 1146293 h 1245933"/>
                          <a:gd name="connsiteX301" fmla="*/ 723353 w 1097703"/>
                          <a:gd name="connsiteY301" fmla="*/ 1141085 h 1245933"/>
                          <a:gd name="connsiteX302" fmla="*/ 720148 w 1097703"/>
                          <a:gd name="connsiteY302" fmla="*/ 1133473 h 1245933"/>
                          <a:gd name="connsiteX303" fmla="*/ 712536 w 1097703"/>
                          <a:gd name="connsiteY303" fmla="*/ 1140284 h 1245933"/>
                          <a:gd name="connsiteX304" fmla="*/ 707328 w 1097703"/>
                          <a:gd name="connsiteY304" fmla="*/ 1135076 h 1245933"/>
                          <a:gd name="connsiteX305" fmla="*/ 702120 w 1097703"/>
                          <a:gd name="connsiteY305" fmla="*/ 1128265 h 1245933"/>
                          <a:gd name="connsiteX306" fmla="*/ 708130 w 1097703"/>
                          <a:gd name="connsiteY306" fmla="*/ 1140284 h 1245933"/>
                          <a:gd name="connsiteX307" fmla="*/ 706126 w 1097703"/>
                          <a:gd name="connsiteY307" fmla="*/ 1152703 h 1245933"/>
                          <a:gd name="connsiteX308" fmla="*/ 703723 w 1097703"/>
                          <a:gd name="connsiteY308" fmla="*/ 1147495 h 1245933"/>
                          <a:gd name="connsiteX309" fmla="*/ 704123 w 1097703"/>
                          <a:gd name="connsiteY309" fmla="*/ 1155507 h 1245933"/>
                          <a:gd name="connsiteX310" fmla="*/ 701719 w 1097703"/>
                          <a:gd name="connsiteY310" fmla="*/ 1157911 h 1245933"/>
                          <a:gd name="connsiteX311" fmla="*/ 693307 w 1097703"/>
                          <a:gd name="connsiteY311" fmla="*/ 1169529 h 1245933"/>
                          <a:gd name="connsiteX312" fmla="*/ 690502 w 1097703"/>
                          <a:gd name="connsiteY312" fmla="*/ 1178743 h 1245933"/>
                          <a:gd name="connsiteX313" fmla="*/ 689300 w 1097703"/>
                          <a:gd name="connsiteY313" fmla="*/ 1188358 h 1245933"/>
                          <a:gd name="connsiteX314" fmla="*/ 691704 w 1097703"/>
                          <a:gd name="connsiteY314" fmla="*/ 1192365 h 1245933"/>
                          <a:gd name="connsiteX315" fmla="*/ 688499 w 1097703"/>
                          <a:gd name="connsiteY315" fmla="*/ 1201579 h 1245933"/>
                          <a:gd name="connsiteX316" fmla="*/ 685695 w 1097703"/>
                          <a:gd name="connsiteY316" fmla="*/ 1216802 h 1245933"/>
                          <a:gd name="connsiteX317" fmla="*/ 673275 w 1097703"/>
                          <a:gd name="connsiteY317" fmla="*/ 1240840 h 1245933"/>
                          <a:gd name="connsiteX318" fmla="*/ 666866 w 1097703"/>
                          <a:gd name="connsiteY318" fmla="*/ 1245247 h 1245933"/>
                          <a:gd name="connsiteX319" fmla="*/ 661657 w 1097703"/>
                          <a:gd name="connsiteY319" fmla="*/ 1238436 h 1245933"/>
                          <a:gd name="connsiteX320" fmla="*/ 660455 w 1097703"/>
                          <a:gd name="connsiteY320" fmla="*/ 1228421 h 1245933"/>
                          <a:gd name="connsiteX321" fmla="*/ 666064 w 1097703"/>
                          <a:gd name="connsiteY321" fmla="*/ 1217604 h 1245933"/>
                          <a:gd name="connsiteX322" fmla="*/ 658853 w 1097703"/>
                          <a:gd name="connsiteY322" fmla="*/ 1207989 h 1245933"/>
                          <a:gd name="connsiteX323" fmla="*/ 650039 w 1097703"/>
                          <a:gd name="connsiteY323" fmla="*/ 1198374 h 1245933"/>
                          <a:gd name="connsiteX324" fmla="*/ 629608 w 1097703"/>
                          <a:gd name="connsiteY324" fmla="*/ 1183952 h 1245933"/>
                          <a:gd name="connsiteX325" fmla="*/ 613583 w 1097703"/>
                          <a:gd name="connsiteY325" fmla="*/ 1173135 h 1245933"/>
                          <a:gd name="connsiteX326" fmla="*/ 608375 w 1097703"/>
                          <a:gd name="connsiteY326" fmla="*/ 1169129 h 1245933"/>
                          <a:gd name="connsiteX327" fmla="*/ 588744 w 1097703"/>
                          <a:gd name="connsiteY327" fmla="*/ 1154706 h 1245933"/>
                          <a:gd name="connsiteX328" fmla="*/ 579129 w 1097703"/>
                          <a:gd name="connsiteY328" fmla="*/ 1157510 h 1245933"/>
                          <a:gd name="connsiteX329" fmla="*/ 564306 w 1097703"/>
                          <a:gd name="connsiteY329" fmla="*/ 1140684 h 1245933"/>
                          <a:gd name="connsiteX330" fmla="*/ 546278 w 1097703"/>
                          <a:gd name="connsiteY330" fmla="*/ 1131470 h 1245933"/>
                          <a:gd name="connsiteX331" fmla="*/ 541070 w 1097703"/>
                          <a:gd name="connsiteY331" fmla="*/ 1136678 h 1245933"/>
                          <a:gd name="connsiteX332" fmla="*/ 531055 w 1097703"/>
                          <a:gd name="connsiteY332" fmla="*/ 1133874 h 1245933"/>
                          <a:gd name="connsiteX333" fmla="*/ 541872 w 1097703"/>
                          <a:gd name="connsiteY333" fmla="*/ 1119852 h 1245933"/>
                          <a:gd name="connsiteX334" fmla="*/ 552288 w 1097703"/>
                          <a:gd name="connsiteY334" fmla="*/ 1103426 h 1245933"/>
                          <a:gd name="connsiteX335" fmla="*/ 563104 w 1097703"/>
                          <a:gd name="connsiteY335" fmla="*/ 1084597 h 1245933"/>
                          <a:gd name="connsiteX336" fmla="*/ 573521 w 1097703"/>
                          <a:gd name="connsiteY336" fmla="*/ 1077386 h 1245933"/>
                          <a:gd name="connsiteX337" fmla="*/ 571517 w 1097703"/>
                          <a:gd name="connsiteY337" fmla="*/ 1072579 h 1245933"/>
                          <a:gd name="connsiteX338" fmla="*/ 583536 w 1097703"/>
                          <a:gd name="connsiteY338" fmla="*/ 1059759 h 1245933"/>
                          <a:gd name="connsiteX339" fmla="*/ 593151 w 1097703"/>
                          <a:gd name="connsiteY339" fmla="*/ 1050945 h 1245933"/>
                          <a:gd name="connsiteX340" fmla="*/ 605570 w 1097703"/>
                          <a:gd name="connsiteY340" fmla="*/ 1044535 h 1245933"/>
                          <a:gd name="connsiteX341" fmla="*/ 618791 w 1097703"/>
                          <a:gd name="connsiteY341" fmla="*/ 1037725 h 1245933"/>
                          <a:gd name="connsiteX342" fmla="*/ 619192 w 1097703"/>
                          <a:gd name="connsiteY342" fmla="*/ 1019296 h 1245933"/>
                          <a:gd name="connsiteX343" fmla="*/ 615586 w 1097703"/>
                          <a:gd name="connsiteY343" fmla="*/ 999666 h 1245933"/>
                          <a:gd name="connsiteX344" fmla="*/ 606772 w 1097703"/>
                          <a:gd name="connsiteY344" fmla="*/ 986445 h 1245933"/>
                          <a:gd name="connsiteX345" fmla="*/ 596356 w 1097703"/>
                          <a:gd name="connsiteY345" fmla="*/ 989650 h 1245933"/>
                          <a:gd name="connsiteX346" fmla="*/ 590747 w 1097703"/>
                          <a:gd name="connsiteY346" fmla="*/ 988047 h 1245933"/>
                          <a:gd name="connsiteX347" fmla="*/ 589946 w 1097703"/>
                          <a:gd name="connsiteY347" fmla="*/ 981237 h 1245933"/>
                          <a:gd name="connsiteX348" fmla="*/ 592350 w 1097703"/>
                          <a:gd name="connsiteY348" fmla="*/ 964010 h 1245933"/>
                          <a:gd name="connsiteX349" fmla="*/ 593952 w 1097703"/>
                          <a:gd name="connsiteY349" fmla="*/ 949187 h 1245933"/>
                          <a:gd name="connsiteX350" fmla="*/ 595154 w 1097703"/>
                          <a:gd name="connsiteY350" fmla="*/ 937970 h 1245933"/>
                          <a:gd name="connsiteX351" fmla="*/ 585139 w 1097703"/>
                          <a:gd name="connsiteY351" fmla="*/ 931159 h 1245933"/>
                          <a:gd name="connsiteX352" fmla="*/ 573521 w 1097703"/>
                          <a:gd name="connsiteY352" fmla="*/ 935566 h 1245933"/>
                          <a:gd name="connsiteX353" fmla="*/ 557896 w 1097703"/>
                          <a:gd name="connsiteY353" fmla="*/ 920342 h 1245933"/>
                          <a:gd name="connsiteX354" fmla="*/ 552288 w 1097703"/>
                          <a:gd name="connsiteY354" fmla="*/ 905119 h 1245933"/>
                          <a:gd name="connsiteX355" fmla="*/ 541872 w 1097703"/>
                          <a:gd name="connsiteY355" fmla="*/ 883485 h 1245933"/>
                          <a:gd name="connsiteX356" fmla="*/ 529452 w 1097703"/>
                          <a:gd name="connsiteY356" fmla="*/ 878277 h 1245933"/>
                          <a:gd name="connsiteX357" fmla="*/ 521840 w 1097703"/>
                          <a:gd name="connsiteY357" fmla="*/ 883084 h 1245933"/>
                          <a:gd name="connsiteX358" fmla="*/ 512225 w 1097703"/>
                          <a:gd name="connsiteY358" fmla="*/ 882283 h 1245933"/>
                          <a:gd name="connsiteX359" fmla="*/ 496601 w 1097703"/>
                          <a:gd name="connsiteY359" fmla="*/ 879479 h 1245933"/>
                          <a:gd name="connsiteX360" fmla="*/ 483781 w 1097703"/>
                          <a:gd name="connsiteY360" fmla="*/ 874271 h 1245933"/>
                          <a:gd name="connsiteX361" fmla="*/ 486185 w 1097703"/>
                          <a:gd name="connsiteY361" fmla="*/ 865457 h 1245933"/>
                          <a:gd name="connsiteX362" fmla="*/ 484983 w 1097703"/>
                          <a:gd name="connsiteY362" fmla="*/ 855442 h 1245933"/>
                          <a:gd name="connsiteX363" fmla="*/ 485784 w 1097703"/>
                          <a:gd name="connsiteY363" fmla="*/ 841019 h 1245933"/>
                          <a:gd name="connsiteX364" fmla="*/ 483381 w 1097703"/>
                          <a:gd name="connsiteY364" fmla="*/ 831805 h 1245933"/>
                          <a:gd name="connsiteX365" fmla="*/ 475368 w 1097703"/>
                          <a:gd name="connsiteY365" fmla="*/ 817783 h 1245933"/>
                          <a:gd name="connsiteX366" fmla="*/ 479775 w 1097703"/>
                          <a:gd name="connsiteY366" fmla="*/ 805364 h 1245933"/>
                          <a:gd name="connsiteX367" fmla="*/ 478573 w 1097703"/>
                          <a:gd name="connsiteY367" fmla="*/ 784932 h 1245933"/>
                          <a:gd name="connsiteX368" fmla="*/ 481778 w 1097703"/>
                          <a:gd name="connsiteY368" fmla="*/ 775317 h 1245933"/>
                          <a:gd name="connsiteX369" fmla="*/ 482580 w 1097703"/>
                          <a:gd name="connsiteY369" fmla="*/ 764100 h 1245933"/>
                          <a:gd name="connsiteX370" fmla="*/ 480176 w 1097703"/>
                          <a:gd name="connsiteY370" fmla="*/ 742066 h 1245933"/>
                          <a:gd name="connsiteX371" fmla="*/ 473365 w 1097703"/>
                          <a:gd name="connsiteY371" fmla="*/ 729246 h 1245933"/>
                          <a:gd name="connsiteX372" fmla="*/ 457741 w 1097703"/>
                          <a:gd name="connsiteY372" fmla="*/ 717628 h 1245933"/>
                          <a:gd name="connsiteX373" fmla="*/ 454536 w 1097703"/>
                          <a:gd name="connsiteY373" fmla="*/ 704006 h 1245933"/>
                          <a:gd name="connsiteX374" fmla="*/ 457741 w 1097703"/>
                          <a:gd name="connsiteY374" fmla="*/ 691187 h 1245933"/>
                          <a:gd name="connsiteX375" fmla="*/ 430098 w 1097703"/>
                          <a:gd name="connsiteY375" fmla="*/ 691587 h 1245933"/>
                          <a:gd name="connsiteX376" fmla="*/ 407262 w 1097703"/>
                          <a:gd name="connsiteY376" fmla="*/ 687982 h 1245933"/>
                          <a:gd name="connsiteX377" fmla="*/ 403256 w 1097703"/>
                          <a:gd name="connsiteY377" fmla="*/ 669954 h 1245933"/>
                          <a:gd name="connsiteX378" fmla="*/ 393641 w 1097703"/>
                          <a:gd name="connsiteY378" fmla="*/ 652727 h 1245933"/>
                          <a:gd name="connsiteX379" fmla="*/ 400452 w 1097703"/>
                          <a:gd name="connsiteY379" fmla="*/ 652326 h 1245933"/>
                          <a:gd name="connsiteX380" fmla="*/ 393641 w 1097703"/>
                          <a:gd name="connsiteY380" fmla="*/ 628289 h 1245933"/>
                          <a:gd name="connsiteX381" fmla="*/ 392039 w 1097703"/>
                          <a:gd name="connsiteY381" fmla="*/ 621478 h 1245933"/>
                          <a:gd name="connsiteX382" fmla="*/ 389234 w 1097703"/>
                          <a:gd name="connsiteY382" fmla="*/ 611863 h 1245933"/>
                          <a:gd name="connsiteX383" fmla="*/ 368402 w 1097703"/>
                          <a:gd name="connsiteY383" fmla="*/ 601848 h 1245933"/>
                          <a:gd name="connsiteX384" fmla="*/ 353179 w 1097703"/>
                          <a:gd name="connsiteY384" fmla="*/ 602249 h 1245933"/>
                          <a:gd name="connsiteX385" fmla="*/ 343163 w 1097703"/>
                          <a:gd name="connsiteY385" fmla="*/ 591832 h 1245933"/>
                          <a:gd name="connsiteX386" fmla="*/ 337554 w 1097703"/>
                          <a:gd name="connsiteY386" fmla="*/ 590230 h 1245933"/>
                          <a:gd name="connsiteX387" fmla="*/ 328340 w 1097703"/>
                          <a:gd name="connsiteY387" fmla="*/ 585422 h 1245933"/>
                          <a:gd name="connsiteX388" fmla="*/ 323132 w 1097703"/>
                          <a:gd name="connsiteY388" fmla="*/ 584221 h 1245933"/>
                          <a:gd name="connsiteX389" fmla="*/ 316722 w 1097703"/>
                          <a:gd name="connsiteY389" fmla="*/ 576609 h 1245933"/>
                          <a:gd name="connsiteX390" fmla="*/ 310713 w 1097703"/>
                          <a:gd name="connsiteY390" fmla="*/ 575407 h 1245933"/>
                          <a:gd name="connsiteX391" fmla="*/ 302300 w 1097703"/>
                          <a:gd name="connsiteY391" fmla="*/ 571000 h 1245933"/>
                          <a:gd name="connsiteX392" fmla="*/ 287076 w 1097703"/>
                          <a:gd name="connsiteY392" fmla="*/ 570199 h 1245933"/>
                          <a:gd name="connsiteX393" fmla="*/ 274256 w 1097703"/>
                          <a:gd name="connsiteY393" fmla="*/ 561786 h 1245933"/>
                          <a:gd name="connsiteX394" fmla="*/ 261837 w 1097703"/>
                          <a:gd name="connsiteY394" fmla="*/ 554174 h 1245933"/>
                          <a:gd name="connsiteX395" fmla="*/ 257831 w 1097703"/>
                          <a:gd name="connsiteY395" fmla="*/ 546963 h 1245933"/>
                          <a:gd name="connsiteX396" fmla="*/ 253424 w 1097703"/>
                          <a:gd name="connsiteY396" fmla="*/ 543357 h 1245933"/>
                          <a:gd name="connsiteX397" fmla="*/ 247014 w 1097703"/>
                          <a:gd name="connsiteY397" fmla="*/ 527733 h 1245933"/>
                          <a:gd name="connsiteX398" fmla="*/ 249418 w 1097703"/>
                          <a:gd name="connsiteY398" fmla="*/ 519320 h 1245933"/>
                          <a:gd name="connsiteX399" fmla="*/ 245411 w 1097703"/>
                          <a:gd name="connsiteY399" fmla="*/ 513311 h 1245933"/>
                          <a:gd name="connsiteX400" fmla="*/ 244610 w 1097703"/>
                          <a:gd name="connsiteY400" fmla="*/ 506099 h 1245933"/>
                          <a:gd name="connsiteX401" fmla="*/ 246613 w 1097703"/>
                          <a:gd name="connsiteY401" fmla="*/ 497286 h 1245933"/>
                          <a:gd name="connsiteX402" fmla="*/ 243008 w 1097703"/>
                          <a:gd name="connsiteY402" fmla="*/ 479658 h 1245933"/>
                          <a:gd name="connsiteX403" fmla="*/ 238601 w 1097703"/>
                          <a:gd name="connsiteY403" fmla="*/ 483664 h 1245933"/>
                          <a:gd name="connsiteX404" fmla="*/ 224579 w 1097703"/>
                          <a:gd name="connsiteY404" fmla="*/ 484065 h 1245933"/>
                          <a:gd name="connsiteX405" fmla="*/ 205750 w 1097703"/>
                          <a:gd name="connsiteY405" fmla="*/ 490475 h 1245933"/>
                          <a:gd name="connsiteX406" fmla="*/ 190526 w 1097703"/>
                          <a:gd name="connsiteY406" fmla="*/ 502494 h 1245933"/>
                          <a:gd name="connsiteX407" fmla="*/ 182914 w 1097703"/>
                          <a:gd name="connsiteY407" fmla="*/ 509304 h 1245933"/>
                          <a:gd name="connsiteX408" fmla="*/ 175303 w 1097703"/>
                          <a:gd name="connsiteY408" fmla="*/ 511307 h 1245933"/>
                          <a:gd name="connsiteX409" fmla="*/ 168091 w 1097703"/>
                          <a:gd name="connsiteY409" fmla="*/ 517317 h 1245933"/>
                          <a:gd name="connsiteX410" fmla="*/ 159278 w 1097703"/>
                          <a:gd name="connsiteY410" fmla="*/ 524929 h 1245933"/>
                          <a:gd name="connsiteX411" fmla="*/ 152868 w 1097703"/>
                          <a:gd name="connsiteY411" fmla="*/ 523727 h 1245933"/>
                          <a:gd name="connsiteX412" fmla="*/ 146057 w 1097703"/>
                          <a:gd name="connsiteY412" fmla="*/ 522124 h 1245933"/>
                          <a:gd name="connsiteX413" fmla="*/ 120417 w 1097703"/>
                          <a:gd name="connsiteY413" fmla="*/ 520522 h 1245933"/>
                          <a:gd name="connsiteX414" fmla="*/ 108399 w 1097703"/>
                          <a:gd name="connsiteY414" fmla="*/ 524127 h 1245933"/>
                          <a:gd name="connsiteX415" fmla="*/ 100386 w 1097703"/>
                          <a:gd name="connsiteY415" fmla="*/ 521724 h 1245933"/>
                          <a:gd name="connsiteX416" fmla="*/ 98383 w 1097703"/>
                          <a:gd name="connsiteY416" fmla="*/ 492078 h 1245933"/>
                          <a:gd name="connsiteX417" fmla="*/ 100386 w 1097703"/>
                          <a:gd name="connsiteY417" fmla="*/ 482463 h 1245933"/>
                          <a:gd name="connsiteX418" fmla="*/ 99184 w 1097703"/>
                          <a:gd name="connsiteY418" fmla="*/ 478857 h 1245933"/>
                          <a:gd name="connsiteX419" fmla="*/ 100787 w 1097703"/>
                          <a:gd name="connsiteY419" fmla="*/ 472848 h 1245933"/>
                          <a:gd name="connsiteX420" fmla="*/ 83160 w 1097703"/>
                          <a:gd name="connsiteY420" fmla="*/ 488472 h 1245933"/>
                          <a:gd name="connsiteX421" fmla="*/ 54715 w 1097703"/>
                          <a:gd name="connsiteY421" fmla="*/ 490876 h 1245933"/>
                          <a:gd name="connsiteX422" fmla="*/ 49107 w 1097703"/>
                          <a:gd name="connsiteY422" fmla="*/ 476053 h 1245933"/>
                          <a:gd name="connsiteX423" fmla="*/ 25871 w 1097703"/>
                          <a:gd name="connsiteY423" fmla="*/ 470845 h 1245933"/>
                          <a:gd name="connsiteX424" fmla="*/ 22666 w 1097703"/>
                          <a:gd name="connsiteY424" fmla="*/ 449211 h 1245933"/>
                          <a:gd name="connsiteX425" fmla="*/ 19861 w 1097703"/>
                          <a:gd name="connsiteY425" fmla="*/ 443602 h 1245933"/>
                          <a:gd name="connsiteX426" fmla="*/ 15054 w 1097703"/>
                          <a:gd name="connsiteY426" fmla="*/ 437994 h 1245933"/>
                          <a:gd name="connsiteX427" fmla="*/ 7041 w 1097703"/>
                          <a:gd name="connsiteY427" fmla="*/ 424372 h 1245933"/>
                          <a:gd name="connsiteX428" fmla="*/ 631 w 1097703"/>
                          <a:gd name="connsiteY428" fmla="*/ 408748 h 124593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  <a:cxn ang="0">
                            <a:pos x="connsiteX53" y="connsiteY53"/>
                          </a:cxn>
                          <a:cxn ang="0">
                            <a:pos x="connsiteX54" y="connsiteY54"/>
                          </a:cxn>
                          <a:cxn ang="0">
                            <a:pos x="connsiteX55" y="connsiteY55"/>
                          </a:cxn>
                          <a:cxn ang="0">
                            <a:pos x="connsiteX56" y="connsiteY56"/>
                          </a:cxn>
                          <a:cxn ang="0">
                            <a:pos x="connsiteX57" y="connsiteY57"/>
                          </a:cxn>
                          <a:cxn ang="0">
                            <a:pos x="connsiteX58" y="connsiteY58"/>
                          </a:cxn>
                          <a:cxn ang="0">
                            <a:pos x="connsiteX59" y="connsiteY59"/>
                          </a:cxn>
                          <a:cxn ang="0">
                            <a:pos x="connsiteX60" y="connsiteY60"/>
                          </a:cxn>
                          <a:cxn ang="0">
                            <a:pos x="connsiteX61" y="connsiteY61"/>
                          </a:cxn>
                          <a:cxn ang="0">
                            <a:pos x="connsiteX62" y="connsiteY62"/>
                          </a:cxn>
                          <a:cxn ang="0">
                            <a:pos x="connsiteX63" y="connsiteY63"/>
                          </a:cxn>
                          <a:cxn ang="0">
                            <a:pos x="connsiteX64" y="connsiteY64"/>
                          </a:cxn>
                          <a:cxn ang="0">
                            <a:pos x="connsiteX65" y="connsiteY65"/>
                          </a:cxn>
                          <a:cxn ang="0">
                            <a:pos x="connsiteX66" y="connsiteY66"/>
                          </a:cxn>
                          <a:cxn ang="0">
                            <a:pos x="connsiteX67" y="connsiteY67"/>
                          </a:cxn>
                          <a:cxn ang="0">
                            <a:pos x="connsiteX68" y="connsiteY68"/>
                          </a:cxn>
                          <a:cxn ang="0">
                            <a:pos x="connsiteX69" y="connsiteY69"/>
                          </a:cxn>
                          <a:cxn ang="0">
                            <a:pos x="connsiteX70" y="connsiteY70"/>
                          </a:cxn>
                          <a:cxn ang="0">
                            <a:pos x="connsiteX71" y="connsiteY71"/>
                          </a:cxn>
                          <a:cxn ang="0">
                            <a:pos x="connsiteX72" y="connsiteY72"/>
                          </a:cxn>
                          <a:cxn ang="0">
                            <a:pos x="connsiteX73" y="connsiteY73"/>
                          </a:cxn>
                          <a:cxn ang="0">
                            <a:pos x="connsiteX74" y="connsiteY74"/>
                          </a:cxn>
                          <a:cxn ang="0">
                            <a:pos x="connsiteX75" y="connsiteY75"/>
                          </a:cxn>
                          <a:cxn ang="0">
                            <a:pos x="connsiteX76" y="connsiteY76"/>
                          </a:cxn>
                          <a:cxn ang="0">
                            <a:pos x="connsiteX77" y="connsiteY77"/>
                          </a:cxn>
                          <a:cxn ang="0">
                            <a:pos x="connsiteX78" y="connsiteY78"/>
                          </a:cxn>
                          <a:cxn ang="0">
                            <a:pos x="connsiteX79" y="connsiteY79"/>
                          </a:cxn>
                          <a:cxn ang="0">
                            <a:pos x="connsiteX80" y="connsiteY80"/>
                          </a:cxn>
                          <a:cxn ang="0">
                            <a:pos x="connsiteX81" y="connsiteY81"/>
                          </a:cxn>
                          <a:cxn ang="0">
                            <a:pos x="connsiteX82" y="connsiteY82"/>
                          </a:cxn>
                          <a:cxn ang="0">
                            <a:pos x="connsiteX83" y="connsiteY83"/>
                          </a:cxn>
                          <a:cxn ang="0">
                            <a:pos x="connsiteX84" y="connsiteY84"/>
                          </a:cxn>
                          <a:cxn ang="0">
                            <a:pos x="connsiteX85" y="connsiteY85"/>
                          </a:cxn>
                          <a:cxn ang="0">
                            <a:pos x="connsiteX86" y="connsiteY86"/>
                          </a:cxn>
                          <a:cxn ang="0">
                            <a:pos x="connsiteX87" y="connsiteY87"/>
                          </a:cxn>
                          <a:cxn ang="0">
                            <a:pos x="connsiteX88" y="connsiteY88"/>
                          </a:cxn>
                          <a:cxn ang="0">
                            <a:pos x="connsiteX89" y="connsiteY89"/>
                          </a:cxn>
                          <a:cxn ang="0">
                            <a:pos x="connsiteX90" y="connsiteY90"/>
                          </a:cxn>
                          <a:cxn ang="0">
                            <a:pos x="connsiteX91" y="connsiteY91"/>
                          </a:cxn>
                          <a:cxn ang="0">
                            <a:pos x="connsiteX92" y="connsiteY92"/>
                          </a:cxn>
                          <a:cxn ang="0">
                            <a:pos x="connsiteX93" y="connsiteY93"/>
                          </a:cxn>
                          <a:cxn ang="0">
                            <a:pos x="connsiteX94" y="connsiteY94"/>
                          </a:cxn>
                          <a:cxn ang="0">
                            <a:pos x="connsiteX95" y="connsiteY95"/>
                          </a:cxn>
                          <a:cxn ang="0">
                            <a:pos x="connsiteX96" y="connsiteY96"/>
                          </a:cxn>
                          <a:cxn ang="0">
                            <a:pos x="connsiteX97" y="connsiteY97"/>
                          </a:cxn>
                          <a:cxn ang="0">
                            <a:pos x="connsiteX98" y="connsiteY98"/>
                          </a:cxn>
                          <a:cxn ang="0">
                            <a:pos x="connsiteX99" y="connsiteY99"/>
                          </a:cxn>
                          <a:cxn ang="0">
                            <a:pos x="connsiteX100" y="connsiteY100"/>
                          </a:cxn>
                          <a:cxn ang="0">
                            <a:pos x="connsiteX101" y="connsiteY101"/>
                          </a:cxn>
                          <a:cxn ang="0">
                            <a:pos x="connsiteX102" y="connsiteY102"/>
                          </a:cxn>
                          <a:cxn ang="0">
                            <a:pos x="connsiteX103" y="connsiteY103"/>
                          </a:cxn>
                          <a:cxn ang="0">
                            <a:pos x="connsiteX104" y="connsiteY104"/>
                          </a:cxn>
                          <a:cxn ang="0">
                            <a:pos x="connsiteX105" y="connsiteY105"/>
                          </a:cxn>
                          <a:cxn ang="0">
                            <a:pos x="connsiteX106" y="connsiteY106"/>
                          </a:cxn>
                          <a:cxn ang="0">
                            <a:pos x="connsiteX107" y="connsiteY107"/>
                          </a:cxn>
                          <a:cxn ang="0">
                            <a:pos x="connsiteX108" y="connsiteY108"/>
                          </a:cxn>
                          <a:cxn ang="0">
                            <a:pos x="connsiteX109" y="connsiteY109"/>
                          </a:cxn>
                          <a:cxn ang="0">
                            <a:pos x="connsiteX110" y="connsiteY110"/>
                          </a:cxn>
                          <a:cxn ang="0">
                            <a:pos x="connsiteX111" y="connsiteY111"/>
                          </a:cxn>
                          <a:cxn ang="0">
                            <a:pos x="connsiteX112" y="connsiteY112"/>
                          </a:cxn>
                          <a:cxn ang="0">
                            <a:pos x="connsiteX113" y="connsiteY113"/>
                          </a:cxn>
                          <a:cxn ang="0">
                            <a:pos x="connsiteX114" y="connsiteY114"/>
                          </a:cxn>
                          <a:cxn ang="0">
                            <a:pos x="connsiteX115" y="connsiteY115"/>
                          </a:cxn>
                          <a:cxn ang="0">
                            <a:pos x="connsiteX116" y="connsiteY116"/>
                          </a:cxn>
                          <a:cxn ang="0">
                            <a:pos x="connsiteX117" y="connsiteY117"/>
                          </a:cxn>
                          <a:cxn ang="0">
                            <a:pos x="connsiteX118" y="connsiteY118"/>
                          </a:cxn>
                          <a:cxn ang="0">
                            <a:pos x="connsiteX119" y="connsiteY119"/>
                          </a:cxn>
                          <a:cxn ang="0">
                            <a:pos x="connsiteX120" y="connsiteY120"/>
                          </a:cxn>
                          <a:cxn ang="0">
                            <a:pos x="connsiteX121" y="connsiteY121"/>
                          </a:cxn>
                          <a:cxn ang="0">
                            <a:pos x="connsiteX122" y="connsiteY122"/>
                          </a:cxn>
                          <a:cxn ang="0">
                            <a:pos x="connsiteX123" y="connsiteY123"/>
                          </a:cxn>
                          <a:cxn ang="0">
                            <a:pos x="connsiteX124" y="connsiteY124"/>
                          </a:cxn>
                          <a:cxn ang="0">
                            <a:pos x="connsiteX125" y="connsiteY125"/>
                          </a:cxn>
                          <a:cxn ang="0">
                            <a:pos x="connsiteX126" y="connsiteY126"/>
                          </a:cxn>
                          <a:cxn ang="0">
                            <a:pos x="connsiteX127" y="connsiteY127"/>
                          </a:cxn>
                          <a:cxn ang="0">
                            <a:pos x="connsiteX128" y="connsiteY128"/>
                          </a:cxn>
                          <a:cxn ang="0">
                            <a:pos x="connsiteX129" y="connsiteY129"/>
                          </a:cxn>
                          <a:cxn ang="0">
                            <a:pos x="connsiteX130" y="connsiteY130"/>
                          </a:cxn>
                          <a:cxn ang="0">
                            <a:pos x="connsiteX131" y="connsiteY131"/>
                          </a:cxn>
                          <a:cxn ang="0">
                            <a:pos x="connsiteX132" y="connsiteY132"/>
                          </a:cxn>
                          <a:cxn ang="0">
                            <a:pos x="connsiteX133" y="connsiteY133"/>
                          </a:cxn>
                          <a:cxn ang="0">
                            <a:pos x="connsiteX134" y="connsiteY134"/>
                          </a:cxn>
                          <a:cxn ang="0">
                            <a:pos x="connsiteX135" y="connsiteY135"/>
                          </a:cxn>
                          <a:cxn ang="0">
                            <a:pos x="connsiteX136" y="connsiteY136"/>
                          </a:cxn>
                          <a:cxn ang="0">
                            <a:pos x="connsiteX137" y="connsiteY137"/>
                          </a:cxn>
                          <a:cxn ang="0">
                            <a:pos x="connsiteX138" y="connsiteY138"/>
                          </a:cxn>
                          <a:cxn ang="0">
                            <a:pos x="connsiteX139" y="connsiteY139"/>
                          </a:cxn>
                          <a:cxn ang="0">
                            <a:pos x="connsiteX140" y="connsiteY140"/>
                          </a:cxn>
                          <a:cxn ang="0">
                            <a:pos x="connsiteX141" y="connsiteY141"/>
                          </a:cxn>
                          <a:cxn ang="0">
                            <a:pos x="connsiteX142" y="connsiteY142"/>
                          </a:cxn>
                          <a:cxn ang="0">
                            <a:pos x="connsiteX143" y="connsiteY143"/>
                          </a:cxn>
                          <a:cxn ang="0">
                            <a:pos x="connsiteX144" y="connsiteY144"/>
                          </a:cxn>
                          <a:cxn ang="0">
                            <a:pos x="connsiteX145" y="connsiteY145"/>
                          </a:cxn>
                          <a:cxn ang="0">
                            <a:pos x="connsiteX146" y="connsiteY146"/>
                          </a:cxn>
                          <a:cxn ang="0">
                            <a:pos x="connsiteX147" y="connsiteY147"/>
                          </a:cxn>
                          <a:cxn ang="0">
                            <a:pos x="connsiteX148" y="connsiteY148"/>
                          </a:cxn>
                          <a:cxn ang="0">
                            <a:pos x="connsiteX149" y="connsiteY149"/>
                          </a:cxn>
                          <a:cxn ang="0">
                            <a:pos x="connsiteX150" y="connsiteY150"/>
                          </a:cxn>
                          <a:cxn ang="0">
                            <a:pos x="connsiteX151" y="connsiteY151"/>
                          </a:cxn>
                          <a:cxn ang="0">
                            <a:pos x="connsiteX152" y="connsiteY152"/>
                          </a:cxn>
                          <a:cxn ang="0">
                            <a:pos x="connsiteX153" y="connsiteY153"/>
                          </a:cxn>
                          <a:cxn ang="0">
                            <a:pos x="connsiteX154" y="connsiteY154"/>
                          </a:cxn>
                          <a:cxn ang="0">
                            <a:pos x="connsiteX155" y="connsiteY155"/>
                          </a:cxn>
                          <a:cxn ang="0">
                            <a:pos x="connsiteX156" y="connsiteY156"/>
                          </a:cxn>
                          <a:cxn ang="0">
                            <a:pos x="connsiteX157" y="connsiteY157"/>
                          </a:cxn>
                          <a:cxn ang="0">
                            <a:pos x="connsiteX158" y="connsiteY158"/>
                          </a:cxn>
                          <a:cxn ang="0">
                            <a:pos x="connsiteX159" y="connsiteY159"/>
                          </a:cxn>
                          <a:cxn ang="0">
                            <a:pos x="connsiteX160" y="connsiteY160"/>
                          </a:cxn>
                          <a:cxn ang="0">
                            <a:pos x="connsiteX161" y="connsiteY161"/>
                          </a:cxn>
                          <a:cxn ang="0">
                            <a:pos x="connsiteX162" y="connsiteY162"/>
                          </a:cxn>
                          <a:cxn ang="0">
                            <a:pos x="connsiteX163" y="connsiteY163"/>
                          </a:cxn>
                          <a:cxn ang="0">
                            <a:pos x="connsiteX164" y="connsiteY164"/>
                          </a:cxn>
                          <a:cxn ang="0">
                            <a:pos x="connsiteX165" y="connsiteY165"/>
                          </a:cxn>
                          <a:cxn ang="0">
                            <a:pos x="connsiteX166" y="connsiteY166"/>
                          </a:cxn>
                          <a:cxn ang="0">
                            <a:pos x="connsiteX167" y="connsiteY167"/>
                          </a:cxn>
                          <a:cxn ang="0">
                            <a:pos x="connsiteX168" y="connsiteY168"/>
                          </a:cxn>
                          <a:cxn ang="0">
                            <a:pos x="connsiteX169" y="connsiteY169"/>
                          </a:cxn>
                          <a:cxn ang="0">
                            <a:pos x="connsiteX170" y="connsiteY170"/>
                          </a:cxn>
                          <a:cxn ang="0">
                            <a:pos x="connsiteX171" y="connsiteY171"/>
                          </a:cxn>
                          <a:cxn ang="0">
                            <a:pos x="connsiteX172" y="connsiteY172"/>
                          </a:cxn>
                          <a:cxn ang="0">
                            <a:pos x="connsiteX173" y="connsiteY173"/>
                          </a:cxn>
                          <a:cxn ang="0">
                            <a:pos x="connsiteX174" y="connsiteY174"/>
                          </a:cxn>
                          <a:cxn ang="0">
                            <a:pos x="connsiteX175" y="connsiteY175"/>
                          </a:cxn>
                          <a:cxn ang="0">
                            <a:pos x="connsiteX176" y="connsiteY176"/>
                          </a:cxn>
                          <a:cxn ang="0">
                            <a:pos x="connsiteX177" y="connsiteY177"/>
                          </a:cxn>
                          <a:cxn ang="0">
                            <a:pos x="connsiteX178" y="connsiteY178"/>
                          </a:cxn>
                          <a:cxn ang="0">
                            <a:pos x="connsiteX179" y="connsiteY179"/>
                          </a:cxn>
                          <a:cxn ang="0">
                            <a:pos x="connsiteX180" y="connsiteY180"/>
                          </a:cxn>
                          <a:cxn ang="0">
                            <a:pos x="connsiteX181" y="connsiteY181"/>
                          </a:cxn>
                          <a:cxn ang="0">
                            <a:pos x="connsiteX182" y="connsiteY182"/>
                          </a:cxn>
                          <a:cxn ang="0">
                            <a:pos x="connsiteX183" y="connsiteY183"/>
                          </a:cxn>
                          <a:cxn ang="0">
                            <a:pos x="connsiteX184" y="connsiteY184"/>
                          </a:cxn>
                          <a:cxn ang="0">
                            <a:pos x="connsiteX185" y="connsiteY185"/>
                          </a:cxn>
                          <a:cxn ang="0">
                            <a:pos x="connsiteX186" y="connsiteY186"/>
                          </a:cxn>
                          <a:cxn ang="0">
                            <a:pos x="connsiteX187" y="connsiteY187"/>
                          </a:cxn>
                          <a:cxn ang="0">
                            <a:pos x="connsiteX188" y="connsiteY188"/>
                          </a:cxn>
                          <a:cxn ang="0">
                            <a:pos x="connsiteX189" y="connsiteY189"/>
                          </a:cxn>
                          <a:cxn ang="0">
                            <a:pos x="connsiteX190" y="connsiteY190"/>
                          </a:cxn>
                          <a:cxn ang="0">
                            <a:pos x="connsiteX191" y="connsiteY191"/>
                          </a:cxn>
                          <a:cxn ang="0">
                            <a:pos x="connsiteX192" y="connsiteY192"/>
                          </a:cxn>
                          <a:cxn ang="0">
                            <a:pos x="connsiteX193" y="connsiteY193"/>
                          </a:cxn>
                          <a:cxn ang="0">
                            <a:pos x="connsiteX194" y="connsiteY194"/>
                          </a:cxn>
                          <a:cxn ang="0">
                            <a:pos x="connsiteX195" y="connsiteY195"/>
                          </a:cxn>
                          <a:cxn ang="0">
                            <a:pos x="connsiteX196" y="connsiteY196"/>
                          </a:cxn>
                          <a:cxn ang="0">
                            <a:pos x="connsiteX197" y="connsiteY197"/>
                          </a:cxn>
                          <a:cxn ang="0">
                            <a:pos x="connsiteX198" y="connsiteY198"/>
                          </a:cxn>
                          <a:cxn ang="0">
                            <a:pos x="connsiteX199" y="connsiteY199"/>
                          </a:cxn>
                          <a:cxn ang="0">
                            <a:pos x="connsiteX200" y="connsiteY200"/>
                          </a:cxn>
                          <a:cxn ang="0">
                            <a:pos x="connsiteX201" y="connsiteY201"/>
                          </a:cxn>
                          <a:cxn ang="0">
                            <a:pos x="connsiteX202" y="connsiteY202"/>
                          </a:cxn>
                          <a:cxn ang="0">
                            <a:pos x="connsiteX203" y="connsiteY203"/>
                          </a:cxn>
                          <a:cxn ang="0">
                            <a:pos x="connsiteX204" y="connsiteY204"/>
                          </a:cxn>
                          <a:cxn ang="0">
                            <a:pos x="connsiteX205" y="connsiteY205"/>
                          </a:cxn>
                          <a:cxn ang="0">
                            <a:pos x="connsiteX206" y="connsiteY206"/>
                          </a:cxn>
                          <a:cxn ang="0">
                            <a:pos x="connsiteX207" y="connsiteY207"/>
                          </a:cxn>
                          <a:cxn ang="0">
                            <a:pos x="connsiteX208" y="connsiteY208"/>
                          </a:cxn>
                          <a:cxn ang="0">
                            <a:pos x="connsiteX209" y="connsiteY209"/>
                          </a:cxn>
                          <a:cxn ang="0">
                            <a:pos x="connsiteX210" y="connsiteY210"/>
                          </a:cxn>
                          <a:cxn ang="0">
                            <a:pos x="connsiteX211" y="connsiteY211"/>
                          </a:cxn>
                          <a:cxn ang="0">
                            <a:pos x="connsiteX212" y="connsiteY212"/>
                          </a:cxn>
                          <a:cxn ang="0">
                            <a:pos x="connsiteX213" y="connsiteY213"/>
                          </a:cxn>
                          <a:cxn ang="0">
                            <a:pos x="connsiteX214" y="connsiteY214"/>
                          </a:cxn>
                          <a:cxn ang="0">
                            <a:pos x="connsiteX215" y="connsiteY215"/>
                          </a:cxn>
                          <a:cxn ang="0">
                            <a:pos x="connsiteX216" y="connsiteY216"/>
                          </a:cxn>
                          <a:cxn ang="0">
                            <a:pos x="connsiteX217" y="connsiteY217"/>
                          </a:cxn>
                          <a:cxn ang="0">
                            <a:pos x="connsiteX218" y="connsiteY218"/>
                          </a:cxn>
                          <a:cxn ang="0">
                            <a:pos x="connsiteX219" y="connsiteY219"/>
                          </a:cxn>
                          <a:cxn ang="0">
                            <a:pos x="connsiteX220" y="connsiteY220"/>
                          </a:cxn>
                          <a:cxn ang="0">
                            <a:pos x="connsiteX221" y="connsiteY221"/>
                          </a:cxn>
                          <a:cxn ang="0">
                            <a:pos x="connsiteX222" y="connsiteY222"/>
                          </a:cxn>
                          <a:cxn ang="0">
                            <a:pos x="connsiteX223" y="connsiteY223"/>
                          </a:cxn>
                          <a:cxn ang="0">
                            <a:pos x="connsiteX224" y="connsiteY224"/>
                          </a:cxn>
                          <a:cxn ang="0">
                            <a:pos x="connsiteX225" y="connsiteY225"/>
                          </a:cxn>
                          <a:cxn ang="0">
                            <a:pos x="connsiteX226" y="connsiteY226"/>
                          </a:cxn>
                          <a:cxn ang="0">
                            <a:pos x="connsiteX227" y="connsiteY227"/>
                          </a:cxn>
                          <a:cxn ang="0">
                            <a:pos x="connsiteX228" y="connsiteY228"/>
                          </a:cxn>
                          <a:cxn ang="0">
                            <a:pos x="connsiteX229" y="connsiteY229"/>
                          </a:cxn>
                          <a:cxn ang="0">
                            <a:pos x="connsiteX230" y="connsiteY230"/>
                          </a:cxn>
                          <a:cxn ang="0">
                            <a:pos x="connsiteX231" y="connsiteY231"/>
                          </a:cxn>
                          <a:cxn ang="0">
                            <a:pos x="connsiteX232" y="connsiteY232"/>
                          </a:cxn>
                          <a:cxn ang="0">
                            <a:pos x="connsiteX233" y="connsiteY233"/>
                          </a:cxn>
                          <a:cxn ang="0">
                            <a:pos x="connsiteX234" y="connsiteY234"/>
                          </a:cxn>
                          <a:cxn ang="0">
                            <a:pos x="connsiteX235" y="connsiteY235"/>
                          </a:cxn>
                          <a:cxn ang="0">
                            <a:pos x="connsiteX236" y="connsiteY236"/>
                          </a:cxn>
                          <a:cxn ang="0">
                            <a:pos x="connsiteX237" y="connsiteY237"/>
                          </a:cxn>
                          <a:cxn ang="0">
                            <a:pos x="connsiteX238" y="connsiteY238"/>
                          </a:cxn>
                          <a:cxn ang="0">
                            <a:pos x="connsiteX239" y="connsiteY239"/>
                          </a:cxn>
                          <a:cxn ang="0">
                            <a:pos x="connsiteX240" y="connsiteY240"/>
                          </a:cxn>
                          <a:cxn ang="0">
                            <a:pos x="connsiteX241" y="connsiteY241"/>
                          </a:cxn>
                          <a:cxn ang="0">
                            <a:pos x="connsiteX242" y="connsiteY242"/>
                          </a:cxn>
                          <a:cxn ang="0">
                            <a:pos x="connsiteX243" y="connsiteY243"/>
                          </a:cxn>
                          <a:cxn ang="0">
                            <a:pos x="connsiteX244" y="connsiteY244"/>
                          </a:cxn>
                          <a:cxn ang="0">
                            <a:pos x="connsiteX245" y="connsiteY245"/>
                          </a:cxn>
                          <a:cxn ang="0">
                            <a:pos x="connsiteX246" y="connsiteY246"/>
                          </a:cxn>
                          <a:cxn ang="0">
                            <a:pos x="connsiteX247" y="connsiteY247"/>
                          </a:cxn>
                          <a:cxn ang="0">
                            <a:pos x="connsiteX248" y="connsiteY248"/>
                          </a:cxn>
                          <a:cxn ang="0">
                            <a:pos x="connsiteX249" y="connsiteY249"/>
                          </a:cxn>
                          <a:cxn ang="0">
                            <a:pos x="connsiteX250" y="connsiteY250"/>
                          </a:cxn>
                          <a:cxn ang="0">
                            <a:pos x="connsiteX251" y="connsiteY251"/>
                          </a:cxn>
                          <a:cxn ang="0">
                            <a:pos x="connsiteX252" y="connsiteY252"/>
                          </a:cxn>
                          <a:cxn ang="0">
                            <a:pos x="connsiteX253" y="connsiteY253"/>
                          </a:cxn>
                          <a:cxn ang="0">
                            <a:pos x="connsiteX254" y="connsiteY254"/>
                          </a:cxn>
                          <a:cxn ang="0">
                            <a:pos x="connsiteX255" y="connsiteY255"/>
                          </a:cxn>
                          <a:cxn ang="0">
                            <a:pos x="connsiteX256" y="connsiteY256"/>
                          </a:cxn>
                          <a:cxn ang="0">
                            <a:pos x="connsiteX257" y="connsiteY257"/>
                          </a:cxn>
                          <a:cxn ang="0">
                            <a:pos x="connsiteX258" y="connsiteY258"/>
                          </a:cxn>
                          <a:cxn ang="0">
                            <a:pos x="connsiteX259" y="connsiteY259"/>
                          </a:cxn>
                          <a:cxn ang="0">
                            <a:pos x="connsiteX260" y="connsiteY260"/>
                          </a:cxn>
                          <a:cxn ang="0">
                            <a:pos x="connsiteX261" y="connsiteY261"/>
                          </a:cxn>
                          <a:cxn ang="0">
                            <a:pos x="connsiteX262" y="connsiteY262"/>
                          </a:cxn>
                          <a:cxn ang="0">
                            <a:pos x="connsiteX263" y="connsiteY263"/>
                          </a:cxn>
                          <a:cxn ang="0">
                            <a:pos x="connsiteX264" y="connsiteY264"/>
                          </a:cxn>
                          <a:cxn ang="0">
                            <a:pos x="connsiteX265" y="connsiteY265"/>
                          </a:cxn>
                          <a:cxn ang="0">
                            <a:pos x="connsiteX266" y="connsiteY266"/>
                          </a:cxn>
                          <a:cxn ang="0">
                            <a:pos x="connsiteX267" y="connsiteY267"/>
                          </a:cxn>
                          <a:cxn ang="0">
                            <a:pos x="connsiteX268" y="connsiteY268"/>
                          </a:cxn>
                          <a:cxn ang="0">
                            <a:pos x="connsiteX269" y="connsiteY269"/>
                          </a:cxn>
                          <a:cxn ang="0">
                            <a:pos x="connsiteX270" y="connsiteY270"/>
                          </a:cxn>
                          <a:cxn ang="0">
                            <a:pos x="connsiteX271" y="connsiteY271"/>
                          </a:cxn>
                          <a:cxn ang="0">
                            <a:pos x="connsiteX272" y="connsiteY272"/>
                          </a:cxn>
                          <a:cxn ang="0">
                            <a:pos x="connsiteX273" y="connsiteY273"/>
                          </a:cxn>
                          <a:cxn ang="0">
                            <a:pos x="connsiteX274" y="connsiteY274"/>
                          </a:cxn>
                          <a:cxn ang="0">
                            <a:pos x="connsiteX275" y="connsiteY275"/>
                          </a:cxn>
                          <a:cxn ang="0">
                            <a:pos x="connsiteX276" y="connsiteY276"/>
                          </a:cxn>
                          <a:cxn ang="0">
                            <a:pos x="connsiteX277" y="connsiteY277"/>
                          </a:cxn>
                          <a:cxn ang="0">
                            <a:pos x="connsiteX278" y="connsiteY278"/>
                          </a:cxn>
                          <a:cxn ang="0">
                            <a:pos x="connsiteX279" y="connsiteY279"/>
                          </a:cxn>
                          <a:cxn ang="0">
                            <a:pos x="connsiteX280" y="connsiteY280"/>
                          </a:cxn>
                          <a:cxn ang="0">
                            <a:pos x="connsiteX281" y="connsiteY281"/>
                          </a:cxn>
                          <a:cxn ang="0">
                            <a:pos x="connsiteX282" y="connsiteY282"/>
                          </a:cxn>
                          <a:cxn ang="0">
                            <a:pos x="connsiteX283" y="connsiteY283"/>
                          </a:cxn>
                          <a:cxn ang="0">
                            <a:pos x="connsiteX284" y="connsiteY284"/>
                          </a:cxn>
                          <a:cxn ang="0">
                            <a:pos x="connsiteX285" y="connsiteY285"/>
                          </a:cxn>
                          <a:cxn ang="0">
                            <a:pos x="connsiteX286" y="connsiteY286"/>
                          </a:cxn>
                          <a:cxn ang="0">
                            <a:pos x="connsiteX287" y="connsiteY287"/>
                          </a:cxn>
                          <a:cxn ang="0">
                            <a:pos x="connsiteX288" y="connsiteY288"/>
                          </a:cxn>
                          <a:cxn ang="0">
                            <a:pos x="connsiteX289" y="connsiteY289"/>
                          </a:cxn>
                          <a:cxn ang="0">
                            <a:pos x="connsiteX290" y="connsiteY290"/>
                          </a:cxn>
                          <a:cxn ang="0">
                            <a:pos x="connsiteX291" y="connsiteY291"/>
                          </a:cxn>
                          <a:cxn ang="0">
                            <a:pos x="connsiteX292" y="connsiteY292"/>
                          </a:cxn>
                          <a:cxn ang="0">
                            <a:pos x="connsiteX293" y="connsiteY293"/>
                          </a:cxn>
                          <a:cxn ang="0">
                            <a:pos x="connsiteX294" y="connsiteY294"/>
                          </a:cxn>
                          <a:cxn ang="0">
                            <a:pos x="connsiteX295" y="connsiteY295"/>
                          </a:cxn>
                          <a:cxn ang="0">
                            <a:pos x="connsiteX296" y="connsiteY296"/>
                          </a:cxn>
                          <a:cxn ang="0">
                            <a:pos x="connsiteX297" y="connsiteY297"/>
                          </a:cxn>
                          <a:cxn ang="0">
                            <a:pos x="connsiteX298" y="connsiteY298"/>
                          </a:cxn>
                          <a:cxn ang="0">
                            <a:pos x="connsiteX299" y="connsiteY299"/>
                          </a:cxn>
                          <a:cxn ang="0">
                            <a:pos x="connsiteX300" y="connsiteY300"/>
                          </a:cxn>
                          <a:cxn ang="0">
                            <a:pos x="connsiteX301" y="connsiteY301"/>
                          </a:cxn>
                          <a:cxn ang="0">
                            <a:pos x="connsiteX302" y="connsiteY302"/>
                          </a:cxn>
                          <a:cxn ang="0">
                            <a:pos x="connsiteX303" y="connsiteY303"/>
                          </a:cxn>
                          <a:cxn ang="0">
                            <a:pos x="connsiteX304" y="connsiteY304"/>
                          </a:cxn>
                          <a:cxn ang="0">
                            <a:pos x="connsiteX305" y="connsiteY305"/>
                          </a:cxn>
                          <a:cxn ang="0">
                            <a:pos x="connsiteX306" y="connsiteY306"/>
                          </a:cxn>
                          <a:cxn ang="0">
                            <a:pos x="connsiteX307" y="connsiteY307"/>
                          </a:cxn>
                          <a:cxn ang="0">
                            <a:pos x="connsiteX308" y="connsiteY308"/>
                          </a:cxn>
                          <a:cxn ang="0">
                            <a:pos x="connsiteX309" y="connsiteY309"/>
                          </a:cxn>
                          <a:cxn ang="0">
                            <a:pos x="connsiteX310" y="connsiteY310"/>
                          </a:cxn>
                          <a:cxn ang="0">
                            <a:pos x="connsiteX311" y="connsiteY311"/>
                          </a:cxn>
                          <a:cxn ang="0">
                            <a:pos x="connsiteX312" y="connsiteY312"/>
                          </a:cxn>
                          <a:cxn ang="0">
                            <a:pos x="connsiteX313" y="connsiteY313"/>
                          </a:cxn>
                          <a:cxn ang="0">
                            <a:pos x="connsiteX314" y="connsiteY314"/>
                          </a:cxn>
                          <a:cxn ang="0">
                            <a:pos x="connsiteX315" y="connsiteY315"/>
                          </a:cxn>
                          <a:cxn ang="0">
                            <a:pos x="connsiteX316" y="connsiteY316"/>
                          </a:cxn>
                          <a:cxn ang="0">
                            <a:pos x="connsiteX317" y="connsiteY317"/>
                          </a:cxn>
                          <a:cxn ang="0">
                            <a:pos x="connsiteX318" y="connsiteY318"/>
                          </a:cxn>
                          <a:cxn ang="0">
                            <a:pos x="connsiteX319" y="connsiteY319"/>
                          </a:cxn>
                          <a:cxn ang="0">
                            <a:pos x="connsiteX320" y="connsiteY320"/>
                          </a:cxn>
                          <a:cxn ang="0">
                            <a:pos x="connsiteX321" y="connsiteY321"/>
                          </a:cxn>
                          <a:cxn ang="0">
                            <a:pos x="connsiteX322" y="connsiteY322"/>
                          </a:cxn>
                          <a:cxn ang="0">
                            <a:pos x="connsiteX323" y="connsiteY323"/>
                          </a:cxn>
                          <a:cxn ang="0">
                            <a:pos x="connsiteX324" y="connsiteY324"/>
                          </a:cxn>
                          <a:cxn ang="0">
                            <a:pos x="connsiteX325" y="connsiteY325"/>
                          </a:cxn>
                          <a:cxn ang="0">
                            <a:pos x="connsiteX326" y="connsiteY326"/>
                          </a:cxn>
                          <a:cxn ang="0">
                            <a:pos x="connsiteX327" y="connsiteY327"/>
                          </a:cxn>
                          <a:cxn ang="0">
                            <a:pos x="connsiteX328" y="connsiteY328"/>
                          </a:cxn>
                          <a:cxn ang="0">
                            <a:pos x="connsiteX329" y="connsiteY329"/>
                          </a:cxn>
                          <a:cxn ang="0">
                            <a:pos x="connsiteX330" y="connsiteY330"/>
                          </a:cxn>
                          <a:cxn ang="0">
                            <a:pos x="connsiteX331" y="connsiteY331"/>
                          </a:cxn>
                          <a:cxn ang="0">
                            <a:pos x="connsiteX332" y="connsiteY332"/>
                          </a:cxn>
                          <a:cxn ang="0">
                            <a:pos x="connsiteX333" y="connsiteY333"/>
                          </a:cxn>
                          <a:cxn ang="0">
                            <a:pos x="connsiteX334" y="connsiteY334"/>
                          </a:cxn>
                          <a:cxn ang="0">
                            <a:pos x="connsiteX335" y="connsiteY335"/>
                          </a:cxn>
                          <a:cxn ang="0">
                            <a:pos x="connsiteX336" y="connsiteY336"/>
                          </a:cxn>
                          <a:cxn ang="0">
                            <a:pos x="connsiteX337" y="connsiteY337"/>
                          </a:cxn>
                          <a:cxn ang="0">
                            <a:pos x="connsiteX338" y="connsiteY338"/>
                          </a:cxn>
                          <a:cxn ang="0">
                            <a:pos x="connsiteX339" y="connsiteY339"/>
                          </a:cxn>
                          <a:cxn ang="0">
                            <a:pos x="connsiteX340" y="connsiteY340"/>
                          </a:cxn>
                          <a:cxn ang="0">
                            <a:pos x="connsiteX341" y="connsiteY341"/>
                          </a:cxn>
                          <a:cxn ang="0">
                            <a:pos x="connsiteX342" y="connsiteY342"/>
                          </a:cxn>
                          <a:cxn ang="0">
                            <a:pos x="connsiteX343" y="connsiteY343"/>
                          </a:cxn>
                          <a:cxn ang="0">
                            <a:pos x="connsiteX344" y="connsiteY344"/>
                          </a:cxn>
                          <a:cxn ang="0">
                            <a:pos x="connsiteX345" y="connsiteY345"/>
                          </a:cxn>
                          <a:cxn ang="0">
                            <a:pos x="connsiteX346" y="connsiteY346"/>
                          </a:cxn>
                          <a:cxn ang="0">
                            <a:pos x="connsiteX347" y="connsiteY347"/>
                          </a:cxn>
                          <a:cxn ang="0">
                            <a:pos x="connsiteX348" y="connsiteY348"/>
                          </a:cxn>
                          <a:cxn ang="0">
                            <a:pos x="connsiteX349" y="connsiteY349"/>
                          </a:cxn>
                          <a:cxn ang="0">
                            <a:pos x="connsiteX350" y="connsiteY350"/>
                          </a:cxn>
                          <a:cxn ang="0">
                            <a:pos x="connsiteX351" y="connsiteY351"/>
                          </a:cxn>
                          <a:cxn ang="0">
                            <a:pos x="connsiteX352" y="connsiteY352"/>
                          </a:cxn>
                          <a:cxn ang="0">
                            <a:pos x="connsiteX353" y="connsiteY353"/>
                          </a:cxn>
                          <a:cxn ang="0">
                            <a:pos x="connsiteX354" y="connsiteY354"/>
                          </a:cxn>
                          <a:cxn ang="0">
                            <a:pos x="connsiteX355" y="connsiteY355"/>
                          </a:cxn>
                          <a:cxn ang="0">
                            <a:pos x="connsiteX356" y="connsiteY356"/>
                          </a:cxn>
                          <a:cxn ang="0">
                            <a:pos x="connsiteX357" y="connsiteY357"/>
                          </a:cxn>
                          <a:cxn ang="0">
                            <a:pos x="connsiteX358" y="connsiteY358"/>
                          </a:cxn>
                          <a:cxn ang="0">
                            <a:pos x="connsiteX359" y="connsiteY359"/>
                          </a:cxn>
                          <a:cxn ang="0">
                            <a:pos x="connsiteX360" y="connsiteY360"/>
                          </a:cxn>
                          <a:cxn ang="0">
                            <a:pos x="connsiteX361" y="connsiteY361"/>
                          </a:cxn>
                          <a:cxn ang="0">
                            <a:pos x="connsiteX362" y="connsiteY362"/>
                          </a:cxn>
                          <a:cxn ang="0">
                            <a:pos x="connsiteX363" y="connsiteY363"/>
                          </a:cxn>
                          <a:cxn ang="0">
                            <a:pos x="connsiteX364" y="connsiteY364"/>
                          </a:cxn>
                          <a:cxn ang="0">
                            <a:pos x="connsiteX365" y="connsiteY365"/>
                          </a:cxn>
                          <a:cxn ang="0">
                            <a:pos x="connsiteX366" y="connsiteY366"/>
                          </a:cxn>
                          <a:cxn ang="0">
                            <a:pos x="connsiteX367" y="connsiteY367"/>
                          </a:cxn>
                          <a:cxn ang="0">
                            <a:pos x="connsiteX368" y="connsiteY368"/>
                          </a:cxn>
                          <a:cxn ang="0">
                            <a:pos x="connsiteX369" y="connsiteY369"/>
                          </a:cxn>
                          <a:cxn ang="0">
                            <a:pos x="connsiteX370" y="connsiteY370"/>
                          </a:cxn>
                          <a:cxn ang="0">
                            <a:pos x="connsiteX371" y="connsiteY371"/>
                          </a:cxn>
                          <a:cxn ang="0">
                            <a:pos x="connsiteX372" y="connsiteY372"/>
                          </a:cxn>
                          <a:cxn ang="0">
                            <a:pos x="connsiteX373" y="connsiteY373"/>
                          </a:cxn>
                          <a:cxn ang="0">
                            <a:pos x="connsiteX374" y="connsiteY374"/>
                          </a:cxn>
                          <a:cxn ang="0">
                            <a:pos x="connsiteX375" y="connsiteY375"/>
                          </a:cxn>
                          <a:cxn ang="0">
                            <a:pos x="connsiteX376" y="connsiteY376"/>
                          </a:cxn>
                          <a:cxn ang="0">
                            <a:pos x="connsiteX377" y="connsiteY377"/>
                          </a:cxn>
                          <a:cxn ang="0">
                            <a:pos x="connsiteX378" y="connsiteY378"/>
                          </a:cxn>
                          <a:cxn ang="0">
                            <a:pos x="connsiteX379" y="connsiteY379"/>
                          </a:cxn>
                          <a:cxn ang="0">
                            <a:pos x="connsiteX380" y="connsiteY380"/>
                          </a:cxn>
                          <a:cxn ang="0">
                            <a:pos x="connsiteX381" y="connsiteY381"/>
                          </a:cxn>
                          <a:cxn ang="0">
                            <a:pos x="connsiteX382" y="connsiteY382"/>
                          </a:cxn>
                          <a:cxn ang="0">
                            <a:pos x="connsiteX383" y="connsiteY383"/>
                          </a:cxn>
                          <a:cxn ang="0">
                            <a:pos x="connsiteX384" y="connsiteY384"/>
                          </a:cxn>
                          <a:cxn ang="0">
                            <a:pos x="connsiteX385" y="connsiteY385"/>
                          </a:cxn>
                          <a:cxn ang="0">
                            <a:pos x="connsiteX386" y="connsiteY386"/>
                          </a:cxn>
                          <a:cxn ang="0">
                            <a:pos x="connsiteX387" y="connsiteY387"/>
                          </a:cxn>
                          <a:cxn ang="0">
                            <a:pos x="connsiteX388" y="connsiteY388"/>
                          </a:cxn>
                          <a:cxn ang="0">
                            <a:pos x="connsiteX389" y="connsiteY389"/>
                          </a:cxn>
                          <a:cxn ang="0">
                            <a:pos x="connsiteX390" y="connsiteY390"/>
                          </a:cxn>
                          <a:cxn ang="0">
                            <a:pos x="connsiteX391" y="connsiteY391"/>
                          </a:cxn>
                          <a:cxn ang="0">
                            <a:pos x="connsiteX392" y="connsiteY392"/>
                          </a:cxn>
                          <a:cxn ang="0">
                            <a:pos x="connsiteX393" y="connsiteY393"/>
                          </a:cxn>
                          <a:cxn ang="0">
                            <a:pos x="connsiteX394" y="connsiteY394"/>
                          </a:cxn>
                          <a:cxn ang="0">
                            <a:pos x="connsiteX395" y="connsiteY395"/>
                          </a:cxn>
                          <a:cxn ang="0">
                            <a:pos x="connsiteX396" y="connsiteY396"/>
                          </a:cxn>
                          <a:cxn ang="0">
                            <a:pos x="connsiteX397" y="connsiteY397"/>
                          </a:cxn>
                          <a:cxn ang="0">
                            <a:pos x="connsiteX398" y="connsiteY398"/>
                          </a:cxn>
                          <a:cxn ang="0">
                            <a:pos x="connsiteX399" y="connsiteY399"/>
                          </a:cxn>
                          <a:cxn ang="0">
                            <a:pos x="connsiteX400" y="connsiteY400"/>
                          </a:cxn>
                          <a:cxn ang="0">
                            <a:pos x="connsiteX401" y="connsiteY401"/>
                          </a:cxn>
                          <a:cxn ang="0">
                            <a:pos x="connsiteX402" y="connsiteY402"/>
                          </a:cxn>
                          <a:cxn ang="0">
                            <a:pos x="connsiteX403" y="connsiteY403"/>
                          </a:cxn>
                          <a:cxn ang="0">
                            <a:pos x="connsiteX404" y="connsiteY404"/>
                          </a:cxn>
                          <a:cxn ang="0">
                            <a:pos x="connsiteX405" y="connsiteY405"/>
                          </a:cxn>
                          <a:cxn ang="0">
                            <a:pos x="connsiteX406" y="connsiteY406"/>
                          </a:cxn>
                          <a:cxn ang="0">
                            <a:pos x="connsiteX407" y="connsiteY407"/>
                          </a:cxn>
                          <a:cxn ang="0">
                            <a:pos x="connsiteX408" y="connsiteY408"/>
                          </a:cxn>
                          <a:cxn ang="0">
                            <a:pos x="connsiteX409" y="connsiteY409"/>
                          </a:cxn>
                          <a:cxn ang="0">
                            <a:pos x="connsiteX410" y="connsiteY410"/>
                          </a:cxn>
                          <a:cxn ang="0">
                            <a:pos x="connsiteX411" y="connsiteY411"/>
                          </a:cxn>
                          <a:cxn ang="0">
                            <a:pos x="connsiteX412" y="connsiteY412"/>
                          </a:cxn>
                          <a:cxn ang="0">
                            <a:pos x="connsiteX413" y="connsiteY413"/>
                          </a:cxn>
                          <a:cxn ang="0">
                            <a:pos x="connsiteX414" y="connsiteY414"/>
                          </a:cxn>
                          <a:cxn ang="0">
                            <a:pos x="connsiteX415" y="connsiteY415"/>
                          </a:cxn>
                          <a:cxn ang="0">
                            <a:pos x="connsiteX416" y="connsiteY416"/>
                          </a:cxn>
                          <a:cxn ang="0">
                            <a:pos x="connsiteX417" y="connsiteY417"/>
                          </a:cxn>
                          <a:cxn ang="0">
                            <a:pos x="connsiteX418" y="connsiteY418"/>
                          </a:cxn>
                          <a:cxn ang="0">
                            <a:pos x="connsiteX419" y="connsiteY419"/>
                          </a:cxn>
                          <a:cxn ang="0">
                            <a:pos x="connsiteX420" y="connsiteY420"/>
                          </a:cxn>
                          <a:cxn ang="0">
                            <a:pos x="connsiteX421" y="connsiteY421"/>
                          </a:cxn>
                          <a:cxn ang="0">
                            <a:pos x="connsiteX422" y="connsiteY422"/>
                          </a:cxn>
                          <a:cxn ang="0">
                            <a:pos x="connsiteX423" y="connsiteY423"/>
                          </a:cxn>
                          <a:cxn ang="0">
                            <a:pos x="connsiteX424" y="connsiteY424"/>
                          </a:cxn>
                          <a:cxn ang="0">
                            <a:pos x="connsiteX425" y="connsiteY425"/>
                          </a:cxn>
                          <a:cxn ang="0">
                            <a:pos x="connsiteX426" y="connsiteY426"/>
                          </a:cxn>
                          <a:cxn ang="0">
                            <a:pos x="connsiteX427" y="connsiteY427"/>
                          </a:cxn>
                          <a:cxn ang="0">
                            <a:pos x="connsiteX428" y="connsiteY428"/>
                          </a:cxn>
                        </a:cxnLst>
                        <a:rect l="l" t="t" r="r" b="b"/>
                        <a:pathLst>
                          <a:path w="1097703" h="1245933">
                            <a:moveTo>
                              <a:pt x="631" y="408748"/>
                            </a:moveTo>
                            <a:cubicBezTo>
                              <a:pt x="2634" y="405143"/>
                              <a:pt x="1833" y="403140"/>
                              <a:pt x="5840" y="402338"/>
                            </a:cubicBezTo>
                            <a:cubicBezTo>
                              <a:pt x="9846" y="401537"/>
                              <a:pt x="5038" y="396730"/>
                              <a:pt x="6240" y="391121"/>
                            </a:cubicBezTo>
                            <a:cubicBezTo>
                              <a:pt x="8243" y="382307"/>
                              <a:pt x="15054" y="381506"/>
                              <a:pt x="21063" y="377500"/>
                            </a:cubicBezTo>
                            <a:cubicBezTo>
                              <a:pt x="25470" y="374696"/>
                              <a:pt x="22265" y="368686"/>
                              <a:pt x="21063" y="364279"/>
                            </a:cubicBezTo>
                            <a:cubicBezTo>
                              <a:pt x="20262" y="360273"/>
                              <a:pt x="22265" y="356668"/>
                              <a:pt x="24669" y="353462"/>
                            </a:cubicBezTo>
                            <a:cubicBezTo>
                              <a:pt x="29076" y="347053"/>
                              <a:pt x="24268" y="337838"/>
                              <a:pt x="29076" y="332229"/>
                            </a:cubicBezTo>
                            <a:cubicBezTo>
                              <a:pt x="31479" y="329425"/>
                              <a:pt x="36687" y="329025"/>
                              <a:pt x="39492" y="326220"/>
                            </a:cubicBezTo>
                            <a:cubicBezTo>
                              <a:pt x="41896" y="323816"/>
                              <a:pt x="41896" y="321012"/>
                              <a:pt x="45501" y="319810"/>
                            </a:cubicBezTo>
                            <a:cubicBezTo>
                              <a:pt x="49908" y="318208"/>
                              <a:pt x="52312" y="313801"/>
                              <a:pt x="56718" y="312198"/>
                            </a:cubicBezTo>
                            <a:cubicBezTo>
                              <a:pt x="60725" y="310596"/>
                              <a:pt x="66734" y="310596"/>
                              <a:pt x="71141" y="309795"/>
                            </a:cubicBezTo>
                            <a:cubicBezTo>
                              <a:pt x="76349" y="308593"/>
                              <a:pt x="80355" y="308993"/>
                              <a:pt x="84361" y="304987"/>
                            </a:cubicBezTo>
                            <a:cubicBezTo>
                              <a:pt x="85163" y="304186"/>
                              <a:pt x="85964" y="301782"/>
                              <a:pt x="91573" y="300580"/>
                            </a:cubicBezTo>
                            <a:cubicBezTo>
                              <a:pt x="93576" y="300180"/>
                              <a:pt x="93976" y="300981"/>
                              <a:pt x="97181" y="301782"/>
                            </a:cubicBezTo>
                            <a:cubicBezTo>
                              <a:pt x="99585" y="302183"/>
                              <a:pt x="102389" y="305388"/>
                              <a:pt x="103591" y="306990"/>
                            </a:cubicBezTo>
                            <a:cubicBezTo>
                              <a:pt x="104392" y="306189"/>
                              <a:pt x="105194" y="305388"/>
                              <a:pt x="105594" y="304186"/>
                            </a:cubicBezTo>
                            <a:cubicBezTo>
                              <a:pt x="109600" y="310596"/>
                              <a:pt x="111203" y="297776"/>
                              <a:pt x="111604" y="295773"/>
                            </a:cubicBezTo>
                            <a:cubicBezTo>
                              <a:pt x="113206" y="285357"/>
                              <a:pt x="114809" y="275341"/>
                              <a:pt x="115610" y="264925"/>
                            </a:cubicBezTo>
                            <a:cubicBezTo>
                              <a:pt x="116812" y="250903"/>
                              <a:pt x="118414" y="236882"/>
                              <a:pt x="121219" y="223260"/>
                            </a:cubicBezTo>
                            <a:cubicBezTo>
                              <a:pt x="122420" y="217652"/>
                              <a:pt x="124824" y="212043"/>
                              <a:pt x="123622" y="206034"/>
                            </a:cubicBezTo>
                            <a:cubicBezTo>
                              <a:pt x="122420" y="200425"/>
                              <a:pt x="118014" y="197220"/>
                              <a:pt x="118014" y="191211"/>
                            </a:cubicBezTo>
                            <a:cubicBezTo>
                              <a:pt x="118014" y="184801"/>
                              <a:pt x="114809" y="183599"/>
                              <a:pt x="110001" y="179192"/>
                            </a:cubicBezTo>
                            <a:cubicBezTo>
                              <a:pt x="104793" y="174385"/>
                              <a:pt x="104793" y="169176"/>
                              <a:pt x="104793" y="162766"/>
                            </a:cubicBezTo>
                            <a:cubicBezTo>
                              <a:pt x="104793" y="159161"/>
                              <a:pt x="104392" y="154354"/>
                              <a:pt x="105995" y="151148"/>
                            </a:cubicBezTo>
                            <a:cubicBezTo>
                              <a:pt x="111203" y="145540"/>
                              <a:pt x="120818" y="142735"/>
                              <a:pt x="124824" y="147142"/>
                            </a:cubicBezTo>
                            <a:cubicBezTo>
                              <a:pt x="129231" y="149546"/>
                              <a:pt x="130833" y="147943"/>
                              <a:pt x="130433" y="143136"/>
                            </a:cubicBezTo>
                            <a:cubicBezTo>
                              <a:pt x="130032" y="135524"/>
                              <a:pt x="118014" y="131117"/>
                              <a:pt x="111203" y="134723"/>
                            </a:cubicBezTo>
                            <a:cubicBezTo>
                              <a:pt x="111203" y="129114"/>
                              <a:pt x="107998" y="119499"/>
                              <a:pt x="110802" y="114291"/>
                            </a:cubicBezTo>
                            <a:cubicBezTo>
                              <a:pt x="113206" y="109484"/>
                              <a:pt x="122821" y="113490"/>
                              <a:pt x="126026" y="113490"/>
                            </a:cubicBezTo>
                            <a:cubicBezTo>
                              <a:pt x="134039" y="113490"/>
                              <a:pt x="141650" y="113490"/>
                              <a:pt x="149663" y="113490"/>
                            </a:cubicBezTo>
                            <a:cubicBezTo>
                              <a:pt x="151265" y="113490"/>
                              <a:pt x="155672" y="113891"/>
                              <a:pt x="156073" y="111887"/>
                            </a:cubicBezTo>
                            <a:cubicBezTo>
                              <a:pt x="156473" y="110686"/>
                              <a:pt x="155672" y="107481"/>
                              <a:pt x="157275" y="106279"/>
                            </a:cubicBezTo>
                            <a:cubicBezTo>
                              <a:pt x="162883" y="102673"/>
                              <a:pt x="161681" y="114291"/>
                              <a:pt x="166088" y="111887"/>
                            </a:cubicBezTo>
                            <a:cubicBezTo>
                              <a:pt x="170095" y="109884"/>
                              <a:pt x="172098" y="105077"/>
                              <a:pt x="175703" y="102273"/>
                            </a:cubicBezTo>
                            <a:cubicBezTo>
                              <a:pt x="182113" y="97465"/>
                              <a:pt x="184917" y="104676"/>
                              <a:pt x="186520" y="108282"/>
                            </a:cubicBezTo>
                            <a:cubicBezTo>
                              <a:pt x="189324" y="115493"/>
                              <a:pt x="189324" y="118698"/>
                              <a:pt x="188924" y="125509"/>
                            </a:cubicBezTo>
                            <a:cubicBezTo>
                              <a:pt x="188924" y="127111"/>
                              <a:pt x="187722" y="130717"/>
                              <a:pt x="190526" y="130316"/>
                            </a:cubicBezTo>
                            <a:cubicBezTo>
                              <a:pt x="194532" y="129515"/>
                              <a:pt x="193731" y="127111"/>
                              <a:pt x="196936" y="130316"/>
                            </a:cubicBezTo>
                            <a:cubicBezTo>
                              <a:pt x="200942" y="134322"/>
                              <a:pt x="203346" y="139530"/>
                              <a:pt x="208554" y="141934"/>
                            </a:cubicBezTo>
                            <a:cubicBezTo>
                              <a:pt x="215765" y="145139"/>
                              <a:pt x="220172" y="139931"/>
                              <a:pt x="225781" y="137527"/>
                            </a:cubicBezTo>
                            <a:cubicBezTo>
                              <a:pt x="236598" y="132319"/>
                              <a:pt x="230588" y="144738"/>
                              <a:pt x="232191" y="147943"/>
                            </a:cubicBezTo>
                            <a:cubicBezTo>
                              <a:pt x="234995" y="147142"/>
                              <a:pt x="239001" y="140332"/>
                              <a:pt x="240604" y="137928"/>
                            </a:cubicBezTo>
                            <a:cubicBezTo>
                              <a:pt x="243408" y="133922"/>
                              <a:pt x="244610" y="131518"/>
                              <a:pt x="249017" y="129915"/>
                            </a:cubicBezTo>
                            <a:cubicBezTo>
                              <a:pt x="253023" y="128313"/>
                              <a:pt x="255026" y="127912"/>
                              <a:pt x="258231" y="124707"/>
                            </a:cubicBezTo>
                            <a:cubicBezTo>
                              <a:pt x="260234" y="122704"/>
                              <a:pt x="265843" y="118698"/>
                              <a:pt x="265843" y="124307"/>
                            </a:cubicBezTo>
                            <a:cubicBezTo>
                              <a:pt x="269048" y="119099"/>
                              <a:pt x="272654" y="117095"/>
                              <a:pt x="274256" y="111086"/>
                            </a:cubicBezTo>
                            <a:cubicBezTo>
                              <a:pt x="275458" y="106279"/>
                              <a:pt x="277461" y="106279"/>
                              <a:pt x="281467" y="104676"/>
                            </a:cubicBezTo>
                            <a:cubicBezTo>
                              <a:pt x="283470" y="103875"/>
                              <a:pt x="290281" y="100270"/>
                              <a:pt x="291082" y="99067"/>
                            </a:cubicBezTo>
                            <a:cubicBezTo>
                              <a:pt x="296290" y="91456"/>
                              <a:pt x="292284" y="89853"/>
                              <a:pt x="286275" y="90655"/>
                            </a:cubicBezTo>
                            <a:cubicBezTo>
                              <a:pt x="283470" y="91055"/>
                              <a:pt x="278262" y="91055"/>
                              <a:pt x="276259" y="89052"/>
                            </a:cubicBezTo>
                            <a:cubicBezTo>
                              <a:pt x="275057" y="87850"/>
                              <a:pt x="276660" y="82642"/>
                              <a:pt x="275859" y="81040"/>
                            </a:cubicBezTo>
                            <a:cubicBezTo>
                              <a:pt x="273054" y="73828"/>
                              <a:pt x="270250" y="70623"/>
                              <a:pt x="270250" y="58605"/>
                            </a:cubicBezTo>
                            <a:cubicBezTo>
                              <a:pt x="270250" y="53397"/>
                              <a:pt x="266644" y="49791"/>
                              <a:pt x="262638" y="45785"/>
                            </a:cubicBezTo>
                            <a:cubicBezTo>
                              <a:pt x="260234" y="43381"/>
                              <a:pt x="253023" y="34968"/>
                              <a:pt x="256228" y="31363"/>
                            </a:cubicBezTo>
                            <a:cubicBezTo>
                              <a:pt x="258632" y="32564"/>
                              <a:pt x="259834" y="35769"/>
                              <a:pt x="262638" y="36170"/>
                            </a:cubicBezTo>
                            <a:cubicBezTo>
                              <a:pt x="266244" y="36571"/>
                              <a:pt x="273855" y="33766"/>
                              <a:pt x="274657" y="39375"/>
                            </a:cubicBezTo>
                            <a:cubicBezTo>
                              <a:pt x="275458" y="42980"/>
                              <a:pt x="276660" y="44183"/>
                              <a:pt x="280666" y="43381"/>
                            </a:cubicBezTo>
                            <a:cubicBezTo>
                              <a:pt x="287477" y="42580"/>
                              <a:pt x="291483" y="45785"/>
                              <a:pt x="292284" y="43782"/>
                            </a:cubicBezTo>
                            <a:cubicBezTo>
                              <a:pt x="297492" y="34167"/>
                              <a:pt x="301899" y="55400"/>
                              <a:pt x="309110" y="54198"/>
                            </a:cubicBezTo>
                            <a:cubicBezTo>
                              <a:pt x="313918" y="53397"/>
                              <a:pt x="309511" y="44183"/>
                              <a:pt x="311915" y="40577"/>
                            </a:cubicBezTo>
                            <a:cubicBezTo>
                              <a:pt x="313517" y="38173"/>
                              <a:pt x="317523" y="39375"/>
                              <a:pt x="319526" y="36971"/>
                            </a:cubicBezTo>
                            <a:cubicBezTo>
                              <a:pt x="322731" y="33366"/>
                              <a:pt x="325536" y="38173"/>
                              <a:pt x="328741" y="37372"/>
                            </a:cubicBezTo>
                            <a:cubicBezTo>
                              <a:pt x="333949" y="35769"/>
                              <a:pt x="345166" y="32564"/>
                              <a:pt x="347570" y="28158"/>
                            </a:cubicBezTo>
                            <a:cubicBezTo>
                              <a:pt x="347570" y="27757"/>
                              <a:pt x="353579" y="24552"/>
                              <a:pt x="354381" y="24552"/>
                            </a:cubicBezTo>
                            <a:cubicBezTo>
                              <a:pt x="357185" y="24952"/>
                              <a:pt x="360790" y="26555"/>
                              <a:pt x="362794" y="22949"/>
                            </a:cubicBezTo>
                            <a:cubicBezTo>
                              <a:pt x="365998" y="16940"/>
                              <a:pt x="378017" y="13335"/>
                              <a:pt x="369604" y="2117"/>
                            </a:cubicBezTo>
                            <a:cubicBezTo>
                              <a:pt x="373610" y="1316"/>
                              <a:pt x="377216" y="2117"/>
                              <a:pt x="381222" y="915"/>
                            </a:cubicBezTo>
                            <a:cubicBezTo>
                              <a:pt x="384427" y="114"/>
                              <a:pt x="386831" y="915"/>
                              <a:pt x="389234" y="4521"/>
                            </a:cubicBezTo>
                            <a:cubicBezTo>
                              <a:pt x="394042" y="11732"/>
                              <a:pt x="388033" y="16540"/>
                              <a:pt x="386831" y="22949"/>
                            </a:cubicBezTo>
                            <a:cubicBezTo>
                              <a:pt x="386430" y="26155"/>
                              <a:pt x="394042" y="24552"/>
                              <a:pt x="398048" y="28558"/>
                            </a:cubicBezTo>
                            <a:cubicBezTo>
                              <a:pt x="398849" y="29359"/>
                              <a:pt x="396846" y="32164"/>
                              <a:pt x="397648" y="34167"/>
                            </a:cubicBezTo>
                            <a:cubicBezTo>
                              <a:pt x="398849" y="36971"/>
                              <a:pt x="400452" y="39375"/>
                              <a:pt x="402054" y="42179"/>
                            </a:cubicBezTo>
                            <a:cubicBezTo>
                              <a:pt x="404058" y="44984"/>
                              <a:pt x="395645" y="52996"/>
                              <a:pt x="394843" y="55400"/>
                            </a:cubicBezTo>
                            <a:cubicBezTo>
                              <a:pt x="394042" y="57803"/>
                              <a:pt x="394042" y="60608"/>
                              <a:pt x="393641" y="63412"/>
                            </a:cubicBezTo>
                            <a:cubicBezTo>
                              <a:pt x="392440" y="68220"/>
                              <a:pt x="389635" y="72226"/>
                              <a:pt x="389234" y="77033"/>
                            </a:cubicBezTo>
                            <a:cubicBezTo>
                              <a:pt x="388433" y="84645"/>
                              <a:pt x="389234" y="91456"/>
                              <a:pt x="394443" y="95863"/>
                            </a:cubicBezTo>
                            <a:cubicBezTo>
                              <a:pt x="398048" y="99468"/>
                              <a:pt x="394042" y="109884"/>
                              <a:pt x="398449" y="109884"/>
                            </a:cubicBezTo>
                            <a:cubicBezTo>
                              <a:pt x="398048" y="110686"/>
                              <a:pt x="397648" y="111487"/>
                              <a:pt x="397247" y="112689"/>
                            </a:cubicBezTo>
                            <a:cubicBezTo>
                              <a:pt x="402856" y="113490"/>
                              <a:pt x="406862" y="119499"/>
                              <a:pt x="409266" y="123506"/>
                            </a:cubicBezTo>
                            <a:cubicBezTo>
                              <a:pt x="411269" y="127111"/>
                              <a:pt x="414874" y="123906"/>
                              <a:pt x="416877" y="127111"/>
                            </a:cubicBezTo>
                            <a:cubicBezTo>
                              <a:pt x="418881" y="129915"/>
                              <a:pt x="422086" y="129114"/>
                              <a:pt x="423688" y="129515"/>
                            </a:cubicBezTo>
                            <a:cubicBezTo>
                              <a:pt x="425691" y="129915"/>
                              <a:pt x="427694" y="124707"/>
                              <a:pt x="429697" y="122704"/>
                            </a:cubicBezTo>
                            <a:cubicBezTo>
                              <a:pt x="437309" y="116294"/>
                              <a:pt x="442918" y="116695"/>
                              <a:pt x="448927" y="114291"/>
                            </a:cubicBezTo>
                            <a:cubicBezTo>
                              <a:pt x="452533" y="112689"/>
                              <a:pt x="454135" y="115092"/>
                              <a:pt x="457340" y="111487"/>
                            </a:cubicBezTo>
                            <a:cubicBezTo>
                              <a:pt x="461346" y="106679"/>
                              <a:pt x="465353" y="104276"/>
                              <a:pt x="472163" y="106279"/>
                            </a:cubicBezTo>
                            <a:cubicBezTo>
                              <a:pt x="477772" y="107881"/>
                              <a:pt x="480576" y="104676"/>
                              <a:pt x="486586" y="106279"/>
                            </a:cubicBezTo>
                            <a:cubicBezTo>
                              <a:pt x="490592" y="107481"/>
                              <a:pt x="501008" y="112689"/>
                              <a:pt x="502611" y="106279"/>
                            </a:cubicBezTo>
                            <a:cubicBezTo>
                              <a:pt x="503812" y="100270"/>
                              <a:pt x="496601" y="99869"/>
                              <a:pt x="499405" y="94260"/>
                            </a:cubicBezTo>
                            <a:cubicBezTo>
                              <a:pt x="504614" y="83844"/>
                              <a:pt x="505415" y="92658"/>
                              <a:pt x="511424" y="91456"/>
                            </a:cubicBezTo>
                            <a:cubicBezTo>
                              <a:pt x="515430" y="90655"/>
                              <a:pt x="517834" y="89453"/>
                              <a:pt x="521440" y="88251"/>
                            </a:cubicBezTo>
                            <a:cubicBezTo>
                              <a:pt x="529052" y="85447"/>
                              <a:pt x="528651" y="87049"/>
                              <a:pt x="533859" y="91456"/>
                            </a:cubicBezTo>
                            <a:cubicBezTo>
                              <a:pt x="535061" y="92257"/>
                              <a:pt x="534260" y="89453"/>
                              <a:pt x="535461" y="91456"/>
                            </a:cubicBezTo>
                            <a:cubicBezTo>
                              <a:pt x="537064" y="93859"/>
                              <a:pt x="539868" y="95061"/>
                              <a:pt x="542272" y="96664"/>
                            </a:cubicBezTo>
                            <a:cubicBezTo>
                              <a:pt x="545477" y="99067"/>
                              <a:pt x="548281" y="99468"/>
                              <a:pt x="551486" y="101071"/>
                            </a:cubicBezTo>
                            <a:cubicBezTo>
                              <a:pt x="552688" y="102273"/>
                              <a:pt x="555092" y="97064"/>
                              <a:pt x="561903" y="94661"/>
                            </a:cubicBezTo>
                            <a:cubicBezTo>
                              <a:pt x="563906" y="93459"/>
                              <a:pt x="565909" y="95863"/>
                              <a:pt x="567912" y="96263"/>
                            </a:cubicBezTo>
                            <a:cubicBezTo>
                              <a:pt x="570316" y="96664"/>
                              <a:pt x="579530" y="93859"/>
                              <a:pt x="577527" y="98667"/>
                            </a:cubicBezTo>
                            <a:cubicBezTo>
                              <a:pt x="580331" y="97465"/>
                              <a:pt x="584337" y="100670"/>
                              <a:pt x="586340" y="98667"/>
                            </a:cubicBezTo>
                            <a:cubicBezTo>
                              <a:pt x="589545" y="95863"/>
                              <a:pt x="591949" y="94661"/>
                              <a:pt x="594353" y="91456"/>
                            </a:cubicBezTo>
                            <a:cubicBezTo>
                              <a:pt x="597558" y="86648"/>
                              <a:pt x="603567" y="70623"/>
                              <a:pt x="606772" y="65816"/>
                            </a:cubicBezTo>
                            <a:cubicBezTo>
                              <a:pt x="617188" y="50192"/>
                              <a:pt x="626803" y="37372"/>
                              <a:pt x="621996" y="27356"/>
                            </a:cubicBezTo>
                            <a:cubicBezTo>
                              <a:pt x="622396" y="29359"/>
                              <a:pt x="628005" y="40977"/>
                              <a:pt x="629207" y="42580"/>
                            </a:cubicBezTo>
                            <a:cubicBezTo>
                              <a:pt x="628005" y="38974"/>
                              <a:pt x="625201" y="34968"/>
                              <a:pt x="628005" y="31363"/>
                            </a:cubicBezTo>
                            <a:cubicBezTo>
                              <a:pt x="636018" y="36170"/>
                              <a:pt x="637219" y="44183"/>
                              <a:pt x="636418" y="52996"/>
                            </a:cubicBezTo>
                            <a:cubicBezTo>
                              <a:pt x="636819" y="50592"/>
                              <a:pt x="637219" y="47788"/>
                              <a:pt x="639223" y="45785"/>
                            </a:cubicBezTo>
                            <a:cubicBezTo>
                              <a:pt x="638822" y="57403"/>
                              <a:pt x="640024" y="69422"/>
                              <a:pt x="644030" y="80238"/>
                            </a:cubicBezTo>
                            <a:cubicBezTo>
                              <a:pt x="645632" y="84645"/>
                              <a:pt x="652443" y="98266"/>
                              <a:pt x="647636" y="102273"/>
                            </a:cubicBezTo>
                            <a:cubicBezTo>
                              <a:pt x="651642" y="101071"/>
                              <a:pt x="652043" y="105077"/>
                              <a:pt x="653244" y="107881"/>
                            </a:cubicBezTo>
                            <a:cubicBezTo>
                              <a:pt x="655648" y="112689"/>
                              <a:pt x="661257" y="110686"/>
                              <a:pt x="665263" y="112689"/>
                            </a:cubicBezTo>
                            <a:cubicBezTo>
                              <a:pt x="674477" y="116695"/>
                              <a:pt x="672875" y="127512"/>
                              <a:pt x="664862" y="131117"/>
                            </a:cubicBezTo>
                            <a:cubicBezTo>
                              <a:pt x="666866" y="130717"/>
                              <a:pt x="669269" y="130717"/>
                              <a:pt x="670872" y="132319"/>
                            </a:cubicBezTo>
                            <a:cubicBezTo>
                              <a:pt x="667266" y="135925"/>
                              <a:pt x="661257" y="139130"/>
                              <a:pt x="659654" y="144338"/>
                            </a:cubicBezTo>
                            <a:cubicBezTo>
                              <a:pt x="658853" y="147142"/>
                              <a:pt x="656049" y="148344"/>
                              <a:pt x="654446" y="150347"/>
                            </a:cubicBezTo>
                            <a:cubicBezTo>
                              <a:pt x="652443" y="153552"/>
                              <a:pt x="651241" y="157158"/>
                              <a:pt x="648838" y="160363"/>
                            </a:cubicBezTo>
                            <a:cubicBezTo>
                              <a:pt x="645232" y="164369"/>
                              <a:pt x="640424" y="167574"/>
                              <a:pt x="636418" y="171179"/>
                            </a:cubicBezTo>
                            <a:cubicBezTo>
                              <a:pt x="631611" y="175586"/>
                              <a:pt x="628807" y="181596"/>
                              <a:pt x="624800" y="186804"/>
                            </a:cubicBezTo>
                            <a:cubicBezTo>
                              <a:pt x="620794" y="191611"/>
                              <a:pt x="619592" y="195217"/>
                              <a:pt x="619993" y="201627"/>
                            </a:cubicBezTo>
                            <a:cubicBezTo>
                              <a:pt x="620393" y="205232"/>
                              <a:pt x="613983" y="205633"/>
                              <a:pt x="613583" y="210441"/>
                            </a:cubicBezTo>
                            <a:cubicBezTo>
                              <a:pt x="613182" y="216850"/>
                              <a:pt x="608775" y="213245"/>
                              <a:pt x="605170" y="213245"/>
                            </a:cubicBezTo>
                            <a:cubicBezTo>
                              <a:pt x="602365" y="213245"/>
                              <a:pt x="592751" y="217652"/>
                              <a:pt x="591548" y="220456"/>
                            </a:cubicBezTo>
                            <a:cubicBezTo>
                              <a:pt x="594353" y="219655"/>
                              <a:pt x="608375" y="217251"/>
                              <a:pt x="604368" y="223661"/>
                            </a:cubicBezTo>
                            <a:cubicBezTo>
                              <a:pt x="607173" y="220857"/>
                              <a:pt x="611179" y="220857"/>
                              <a:pt x="614384" y="218854"/>
                            </a:cubicBezTo>
                            <a:cubicBezTo>
                              <a:pt x="618390" y="216450"/>
                              <a:pt x="621195" y="214046"/>
                              <a:pt x="625201" y="212444"/>
                            </a:cubicBezTo>
                            <a:cubicBezTo>
                              <a:pt x="630409" y="210040"/>
                              <a:pt x="638421" y="203229"/>
                              <a:pt x="641626" y="198422"/>
                            </a:cubicBezTo>
                            <a:cubicBezTo>
                              <a:pt x="648437" y="202428"/>
                              <a:pt x="642027" y="212844"/>
                              <a:pt x="646434" y="218453"/>
                            </a:cubicBezTo>
                            <a:cubicBezTo>
                              <a:pt x="648437" y="220857"/>
                              <a:pt x="646434" y="226866"/>
                              <a:pt x="649639" y="227667"/>
                            </a:cubicBezTo>
                            <a:cubicBezTo>
                              <a:pt x="652043" y="228469"/>
                              <a:pt x="656449" y="226866"/>
                              <a:pt x="654847" y="231273"/>
                            </a:cubicBezTo>
                            <a:cubicBezTo>
                              <a:pt x="660856" y="232475"/>
                              <a:pt x="671272" y="221658"/>
                              <a:pt x="672474" y="234077"/>
                            </a:cubicBezTo>
                            <a:cubicBezTo>
                              <a:pt x="672074" y="230472"/>
                              <a:pt x="675679" y="229670"/>
                              <a:pt x="678483" y="228869"/>
                            </a:cubicBezTo>
                            <a:cubicBezTo>
                              <a:pt x="680086" y="228869"/>
                              <a:pt x="680887" y="228469"/>
                              <a:pt x="681688" y="226866"/>
                            </a:cubicBezTo>
                            <a:cubicBezTo>
                              <a:pt x="682890" y="224062"/>
                              <a:pt x="686095" y="224863"/>
                              <a:pt x="688499" y="224462"/>
                            </a:cubicBezTo>
                            <a:cubicBezTo>
                              <a:pt x="685294" y="234478"/>
                              <a:pt x="682490" y="240888"/>
                              <a:pt x="682890" y="250903"/>
                            </a:cubicBezTo>
                            <a:cubicBezTo>
                              <a:pt x="687297" y="245294"/>
                              <a:pt x="684894" y="232475"/>
                              <a:pt x="692105" y="228869"/>
                            </a:cubicBezTo>
                            <a:cubicBezTo>
                              <a:pt x="697313" y="226465"/>
                              <a:pt x="698114" y="225664"/>
                              <a:pt x="700918" y="220857"/>
                            </a:cubicBezTo>
                            <a:cubicBezTo>
                              <a:pt x="705726" y="212844"/>
                              <a:pt x="707328" y="218854"/>
                              <a:pt x="712136" y="221658"/>
                            </a:cubicBezTo>
                            <a:cubicBezTo>
                              <a:pt x="712136" y="220055"/>
                              <a:pt x="711735" y="218453"/>
                              <a:pt x="710934" y="216850"/>
                            </a:cubicBezTo>
                            <a:cubicBezTo>
                              <a:pt x="713738" y="216850"/>
                              <a:pt x="716543" y="216049"/>
                              <a:pt x="719347" y="215649"/>
                            </a:cubicBezTo>
                            <a:cubicBezTo>
                              <a:pt x="716543" y="214046"/>
                              <a:pt x="713338" y="215248"/>
                              <a:pt x="710533" y="216049"/>
                            </a:cubicBezTo>
                            <a:cubicBezTo>
                              <a:pt x="709732" y="212043"/>
                              <a:pt x="712536" y="212043"/>
                              <a:pt x="714539" y="210040"/>
                            </a:cubicBezTo>
                            <a:cubicBezTo>
                              <a:pt x="717744" y="206835"/>
                              <a:pt x="714139" y="200024"/>
                              <a:pt x="718145" y="196018"/>
                            </a:cubicBezTo>
                            <a:cubicBezTo>
                              <a:pt x="722953" y="191211"/>
                              <a:pt x="721751" y="195217"/>
                              <a:pt x="724555" y="194015"/>
                            </a:cubicBezTo>
                            <a:cubicBezTo>
                              <a:pt x="726959" y="193214"/>
                              <a:pt x="731366" y="187605"/>
                              <a:pt x="732167" y="193214"/>
                            </a:cubicBezTo>
                            <a:cubicBezTo>
                              <a:pt x="736574" y="188807"/>
                              <a:pt x="736974" y="194816"/>
                              <a:pt x="740981" y="193614"/>
                            </a:cubicBezTo>
                            <a:cubicBezTo>
                              <a:pt x="739378" y="192012"/>
                              <a:pt x="738978" y="190009"/>
                              <a:pt x="739779" y="187605"/>
                            </a:cubicBezTo>
                            <a:cubicBezTo>
                              <a:pt x="742182" y="188406"/>
                              <a:pt x="748192" y="189608"/>
                              <a:pt x="746990" y="193614"/>
                            </a:cubicBezTo>
                            <a:cubicBezTo>
                              <a:pt x="747791" y="193214"/>
                              <a:pt x="748592" y="192813"/>
                              <a:pt x="749794" y="192413"/>
                            </a:cubicBezTo>
                            <a:cubicBezTo>
                              <a:pt x="750195" y="193214"/>
                              <a:pt x="750595" y="194416"/>
                              <a:pt x="750996" y="195217"/>
                            </a:cubicBezTo>
                            <a:cubicBezTo>
                              <a:pt x="753400" y="193214"/>
                              <a:pt x="753800" y="193214"/>
                              <a:pt x="753800" y="196419"/>
                            </a:cubicBezTo>
                            <a:cubicBezTo>
                              <a:pt x="755803" y="195618"/>
                              <a:pt x="757406" y="194015"/>
                              <a:pt x="757406" y="191611"/>
                            </a:cubicBezTo>
                            <a:cubicBezTo>
                              <a:pt x="756204" y="195217"/>
                              <a:pt x="760611" y="195618"/>
                              <a:pt x="759409" y="199223"/>
                            </a:cubicBezTo>
                            <a:cubicBezTo>
                              <a:pt x="759810" y="197220"/>
                              <a:pt x="761012" y="195618"/>
                              <a:pt x="763415" y="196419"/>
                            </a:cubicBezTo>
                            <a:cubicBezTo>
                              <a:pt x="763415" y="198822"/>
                              <a:pt x="761813" y="200425"/>
                              <a:pt x="759810" y="200826"/>
                            </a:cubicBezTo>
                            <a:cubicBezTo>
                              <a:pt x="763415" y="198822"/>
                              <a:pt x="767021" y="204030"/>
                              <a:pt x="770626" y="200425"/>
                            </a:cubicBezTo>
                            <a:cubicBezTo>
                              <a:pt x="770226" y="205232"/>
                              <a:pt x="773831" y="202428"/>
                              <a:pt x="775033" y="200024"/>
                            </a:cubicBezTo>
                            <a:cubicBezTo>
                              <a:pt x="773431" y="206034"/>
                              <a:pt x="778639" y="203630"/>
                              <a:pt x="778238" y="207636"/>
                            </a:cubicBezTo>
                            <a:cubicBezTo>
                              <a:pt x="779841" y="207235"/>
                              <a:pt x="780642" y="206034"/>
                              <a:pt x="781443" y="204832"/>
                            </a:cubicBezTo>
                            <a:cubicBezTo>
                              <a:pt x="781043" y="208437"/>
                              <a:pt x="785049" y="206835"/>
                              <a:pt x="785850" y="210040"/>
                            </a:cubicBezTo>
                            <a:cubicBezTo>
                              <a:pt x="786651" y="209238"/>
                              <a:pt x="787453" y="208437"/>
                              <a:pt x="788654" y="207235"/>
                            </a:cubicBezTo>
                            <a:cubicBezTo>
                              <a:pt x="788654" y="209238"/>
                              <a:pt x="789456" y="210841"/>
                              <a:pt x="790658" y="212444"/>
                            </a:cubicBezTo>
                            <a:cubicBezTo>
                              <a:pt x="791459" y="211642"/>
                              <a:pt x="792260" y="210841"/>
                              <a:pt x="793462" y="210441"/>
                            </a:cubicBezTo>
                            <a:cubicBezTo>
                              <a:pt x="793863" y="213245"/>
                              <a:pt x="795065" y="214447"/>
                              <a:pt x="797468" y="211642"/>
                            </a:cubicBezTo>
                            <a:cubicBezTo>
                              <a:pt x="795465" y="212844"/>
                              <a:pt x="795065" y="215248"/>
                              <a:pt x="796266" y="217251"/>
                            </a:cubicBezTo>
                            <a:cubicBezTo>
                              <a:pt x="796667" y="215248"/>
                              <a:pt x="798269" y="213645"/>
                              <a:pt x="800673" y="213245"/>
                            </a:cubicBezTo>
                            <a:cubicBezTo>
                              <a:pt x="797869" y="216049"/>
                              <a:pt x="798670" y="221658"/>
                              <a:pt x="801474" y="224062"/>
                            </a:cubicBezTo>
                            <a:cubicBezTo>
                              <a:pt x="802676" y="221658"/>
                              <a:pt x="801074" y="218052"/>
                              <a:pt x="804279" y="216850"/>
                            </a:cubicBezTo>
                            <a:cubicBezTo>
                              <a:pt x="809887" y="214847"/>
                              <a:pt x="807484" y="218854"/>
                              <a:pt x="809887" y="219655"/>
                            </a:cubicBezTo>
                            <a:cubicBezTo>
                              <a:pt x="809887" y="217251"/>
                              <a:pt x="811089" y="215649"/>
                              <a:pt x="813093" y="214847"/>
                            </a:cubicBezTo>
                            <a:cubicBezTo>
                              <a:pt x="812291" y="216450"/>
                              <a:pt x="811890" y="218453"/>
                              <a:pt x="811890" y="220456"/>
                            </a:cubicBezTo>
                            <a:cubicBezTo>
                              <a:pt x="818301" y="216850"/>
                              <a:pt x="811089" y="228068"/>
                              <a:pt x="817900" y="224062"/>
                            </a:cubicBezTo>
                            <a:cubicBezTo>
                              <a:pt x="817099" y="224863"/>
                              <a:pt x="815897" y="225664"/>
                              <a:pt x="815096" y="226866"/>
                            </a:cubicBezTo>
                            <a:cubicBezTo>
                              <a:pt x="817099" y="227667"/>
                              <a:pt x="819102" y="226465"/>
                              <a:pt x="820304" y="224863"/>
                            </a:cubicBezTo>
                            <a:cubicBezTo>
                              <a:pt x="818301" y="228869"/>
                              <a:pt x="824710" y="226465"/>
                              <a:pt x="822307" y="232074"/>
                            </a:cubicBezTo>
                            <a:cubicBezTo>
                              <a:pt x="819903" y="236882"/>
                              <a:pt x="821105" y="240487"/>
                              <a:pt x="815096" y="242490"/>
                            </a:cubicBezTo>
                            <a:cubicBezTo>
                              <a:pt x="817099" y="241288"/>
                              <a:pt x="819102" y="242490"/>
                              <a:pt x="819502" y="244493"/>
                            </a:cubicBezTo>
                            <a:cubicBezTo>
                              <a:pt x="819502" y="241288"/>
                              <a:pt x="823509" y="236080"/>
                              <a:pt x="826313" y="240487"/>
                            </a:cubicBezTo>
                            <a:cubicBezTo>
                              <a:pt x="829518" y="245294"/>
                              <a:pt x="823909" y="246497"/>
                              <a:pt x="821906" y="250102"/>
                            </a:cubicBezTo>
                            <a:cubicBezTo>
                              <a:pt x="820304" y="252906"/>
                              <a:pt x="817499" y="262521"/>
                              <a:pt x="818701" y="265726"/>
                            </a:cubicBezTo>
                            <a:cubicBezTo>
                              <a:pt x="819903" y="269332"/>
                              <a:pt x="814294" y="272136"/>
                              <a:pt x="816698" y="274941"/>
                            </a:cubicBezTo>
                            <a:cubicBezTo>
                              <a:pt x="817099" y="269733"/>
                              <a:pt x="823108" y="268531"/>
                              <a:pt x="825111" y="264525"/>
                            </a:cubicBezTo>
                            <a:cubicBezTo>
                              <a:pt x="827114" y="260518"/>
                              <a:pt x="825912" y="253708"/>
                              <a:pt x="828316" y="250503"/>
                            </a:cubicBezTo>
                            <a:cubicBezTo>
                              <a:pt x="829518" y="248900"/>
                              <a:pt x="834726" y="244894"/>
                              <a:pt x="836729" y="247698"/>
                            </a:cubicBezTo>
                            <a:cubicBezTo>
                              <a:pt x="839533" y="252506"/>
                              <a:pt x="830720" y="254909"/>
                              <a:pt x="829918" y="258916"/>
                            </a:cubicBezTo>
                            <a:cubicBezTo>
                              <a:pt x="832723" y="257313"/>
                              <a:pt x="833524" y="257714"/>
                              <a:pt x="832723" y="260919"/>
                            </a:cubicBezTo>
                            <a:cubicBezTo>
                              <a:pt x="835928" y="259316"/>
                              <a:pt x="840335" y="247298"/>
                              <a:pt x="841937" y="253307"/>
                            </a:cubicBezTo>
                            <a:cubicBezTo>
                              <a:pt x="842338" y="248900"/>
                              <a:pt x="850350" y="246897"/>
                              <a:pt x="853555" y="248500"/>
                            </a:cubicBezTo>
                            <a:cubicBezTo>
                              <a:pt x="853155" y="240086"/>
                              <a:pt x="870381" y="249301"/>
                              <a:pt x="873586" y="251304"/>
                            </a:cubicBezTo>
                            <a:cubicBezTo>
                              <a:pt x="875589" y="252506"/>
                              <a:pt x="887608" y="257313"/>
                              <a:pt x="888009" y="259717"/>
                            </a:cubicBezTo>
                            <a:cubicBezTo>
                              <a:pt x="890813" y="258114"/>
                              <a:pt x="897624" y="262521"/>
                              <a:pt x="896422" y="256913"/>
                            </a:cubicBezTo>
                            <a:cubicBezTo>
                              <a:pt x="900027" y="257714"/>
                              <a:pt x="902431" y="260118"/>
                              <a:pt x="905236" y="261720"/>
                            </a:cubicBezTo>
                            <a:cubicBezTo>
                              <a:pt x="908841" y="263322"/>
                              <a:pt x="912847" y="262922"/>
                              <a:pt x="915652" y="266127"/>
                            </a:cubicBezTo>
                            <a:cubicBezTo>
                              <a:pt x="915652" y="260919"/>
                              <a:pt x="918857" y="261720"/>
                              <a:pt x="922863" y="261319"/>
                            </a:cubicBezTo>
                            <a:cubicBezTo>
                              <a:pt x="930875" y="260919"/>
                              <a:pt x="937686" y="257714"/>
                              <a:pt x="946099" y="259717"/>
                            </a:cubicBezTo>
                            <a:cubicBezTo>
                              <a:pt x="960922" y="262922"/>
                              <a:pt x="974543" y="275341"/>
                              <a:pt x="986161" y="284556"/>
                            </a:cubicBezTo>
                            <a:cubicBezTo>
                              <a:pt x="990167" y="287761"/>
                              <a:pt x="994574" y="288161"/>
                              <a:pt x="997779" y="291767"/>
                            </a:cubicBezTo>
                            <a:cubicBezTo>
                              <a:pt x="1000984" y="295372"/>
                              <a:pt x="1003388" y="299378"/>
                              <a:pt x="1006192" y="303385"/>
                            </a:cubicBezTo>
                            <a:cubicBezTo>
                              <a:pt x="1009397" y="307792"/>
                              <a:pt x="1013804" y="309394"/>
                              <a:pt x="1016608" y="313801"/>
                            </a:cubicBezTo>
                            <a:cubicBezTo>
                              <a:pt x="1019813" y="318208"/>
                              <a:pt x="1025823" y="318608"/>
                              <a:pt x="1029028" y="323416"/>
                            </a:cubicBezTo>
                            <a:cubicBezTo>
                              <a:pt x="1032633" y="327823"/>
                              <a:pt x="1037841" y="326220"/>
                              <a:pt x="1041848" y="330226"/>
                            </a:cubicBezTo>
                            <a:cubicBezTo>
                              <a:pt x="1046655" y="334633"/>
                              <a:pt x="1054667" y="333031"/>
                              <a:pt x="1060276" y="332229"/>
                            </a:cubicBezTo>
                            <a:cubicBezTo>
                              <a:pt x="1073497" y="330627"/>
                              <a:pt x="1083112" y="335434"/>
                              <a:pt x="1087118" y="348655"/>
                            </a:cubicBezTo>
                            <a:cubicBezTo>
                              <a:pt x="1088720" y="353863"/>
                              <a:pt x="1090723" y="358671"/>
                              <a:pt x="1090723" y="364279"/>
                            </a:cubicBezTo>
                            <a:cubicBezTo>
                              <a:pt x="1090723" y="365882"/>
                              <a:pt x="1089522" y="368686"/>
                              <a:pt x="1090723" y="369087"/>
                            </a:cubicBezTo>
                            <a:cubicBezTo>
                              <a:pt x="1091925" y="369888"/>
                              <a:pt x="1093127" y="371891"/>
                              <a:pt x="1093528" y="373093"/>
                            </a:cubicBezTo>
                            <a:cubicBezTo>
                              <a:pt x="1095931" y="378702"/>
                              <a:pt x="1099938" y="391521"/>
                              <a:pt x="1096733" y="397531"/>
                            </a:cubicBezTo>
                            <a:cubicBezTo>
                              <a:pt x="1097534" y="396329"/>
                              <a:pt x="1098335" y="394727"/>
                              <a:pt x="1099136" y="393525"/>
                            </a:cubicBezTo>
                            <a:cubicBezTo>
                              <a:pt x="1098736" y="399534"/>
                              <a:pt x="1103143" y="406745"/>
                              <a:pt x="1096733" y="411152"/>
                            </a:cubicBezTo>
                            <a:cubicBezTo>
                              <a:pt x="1097534" y="411553"/>
                              <a:pt x="1098736" y="411553"/>
                              <a:pt x="1099537" y="411953"/>
                            </a:cubicBezTo>
                            <a:cubicBezTo>
                              <a:pt x="1097133" y="416761"/>
                              <a:pt x="1101140" y="422770"/>
                              <a:pt x="1097935" y="427577"/>
                            </a:cubicBezTo>
                            <a:cubicBezTo>
                              <a:pt x="1094730" y="432385"/>
                              <a:pt x="1097133" y="438394"/>
                              <a:pt x="1094730" y="443602"/>
                            </a:cubicBezTo>
                            <a:cubicBezTo>
                              <a:pt x="1091925" y="449211"/>
                              <a:pt x="1090723" y="455621"/>
                              <a:pt x="1088320" y="461630"/>
                            </a:cubicBezTo>
                            <a:cubicBezTo>
                              <a:pt x="1085515" y="468040"/>
                              <a:pt x="1079105" y="472047"/>
                              <a:pt x="1076702" y="478857"/>
                            </a:cubicBezTo>
                            <a:cubicBezTo>
                              <a:pt x="1075900" y="478056"/>
                              <a:pt x="1074699" y="477655"/>
                              <a:pt x="1073897" y="476854"/>
                            </a:cubicBezTo>
                            <a:cubicBezTo>
                              <a:pt x="1074298" y="479658"/>
                              <a:pt x="1073096" y="482863"/>
                              <a:pt x="1070692" y="478456"/>
                            </a:cubicBezTo>
                            <a:cubicBezTo>
                              <a:pt x="1071093" y="480059"/>
                              <a:pt x="1072295" y="480860"/>
                              <a:pt x="1073897" y="481261"/>
                            </a:cubicBezTo>
                            <a:cubicBezTo>
                              <a:pt x="1069891" y="488873"/>
                              <a:pt x="1064282" y="498888"/>
                              <a:pt x="1057872" y="504497"/>
                            </a:cubicBezTo>
                            <a:cubicBezTo>
                              <a:pt x="1055068" y="506901"/>
                              <a:pt x="1051463" y="507702"/>
                              <a:pt x="1049059" y="510106"/>
                            </a:cubicBezTo>
                            <a:cubicBezTo>
                              <a:pt x="1046254" y="512509"/>
                              <a:pt x="1044251" y="515714"/>
                              <a:pt x="1040646" y="517717"/>
                            </a:cubicBezTo>
                            <a:cubicBezTo>
                              <a:pt x="1041046" y="515314"/>
                              <a:pt x="1039844" y="513711"/>
                              <a:pt x="1037841" y="513311"/>
                            </a:cubicBezTo>
                            <a:cubicBezTo>
                              <a:pt x="1037441" y="515714"/>
                              <a:pt x="1040646" y="516515"/>
                              <a:pt x="1040245" y="518919"/>
                            </a:cubicBezTo>
                            <a:cubicBezTo>
                              <a:pt x="1039844" y="521724"/>
                              <a:pt x="1037040" y="525730"/>
                              <a:pt x="1034236" y="522124"/>
                            </a:cubicBezTo>
                            <a:cubicBezTo>
                              <a:pt x="1035838" y="524127"/>
                              <a:pt x="1039043" y="525730"/>
                              <a:pt x="1037040" y="528534"/>
                            </a:cubicBezTo>
                            <a:cubicBezTo>
                              <a:pt x="1035838" y="530137"/>
                              <a:pt x="1030630" y="535745"/>
                              <a:pt x="1033034" y="529736"/>
                            </a:cubicBezTo>
                            <a:cubicBezTo>
                              <a:pt x="1031431" y="532540"/>
                              <a:pt x="1031832" y="535745"/>
                              <a:pt x="1029428" y="538149"/>
                            </a:cubicBezTo>
                            <a:cubicBezTo>
                              <a:pt x="1030630" y="537748"/>
                              <a:pt x="1031431" y="537348"/>
                              <a:pt x="1032633" y="536947"/>
                            </a:cubicBezTo>
                            <a:cubicBezTo>
                              <a:pt x="1026624" y="545360"/>
                              <a:pt x="1017410" y="587426"/>
                              <a:pt x="1002186" y="584621"/>
                            </a:cubicBezTo>
                            <a:cubicBezTo>
                              <a:pt x="1004990" y="578211"/>
                              <a:pt x="998580" y="577010"/>
                              <a:pt x="996577" y="572202"/>
                            </a:cubicBezTo>
                            <a:cubicBezTo>
                              <a:pt x="996577" y="575006"/>
                              <a:pt x="993372" y="583019"/>
                              <a:pt x="990568" y="577010"/>
                            </a:cubicBezTo>
                            <a:cubicBezTo>
                              <a:pt x="991369" y="579413"/>
                              <a:pt x="995375" y="580615"/>
                              <a:pt x="995375" y="583419"/>
                            </a:cubicBezTo>
                            <a:cubicBezTo>
                              <a:pt x="994975" y="588227"/>
                              <a:pt x="988965" y="591832"/>
                              <a:pt x="990568" y="597041"/>
                            </a:cubicBezTo>
                            <a:cubicBezTo>
                              <a:pt x="986161" y="594236"/>
                              <a:pt x="987363" y="601447"/>
                              <a:pt x="986962" y="604652"/>
                            </a:cubicBezTo>
                            <a:cubicBezTo>
                              <a:pt x="987363" y="603450"/>
                              <a:pt x="987764" y="601848"/>
                              <a:pt x="988164" y="600646"/>
                            </a:cubicBezTo>
                            <a:cubicBezTo>
                              <a:pt x="989767" y="604252"/>
                              <a:pt x="989767" y="607457"/>
                              <a:pt x="989366" y="611463"/>
                            </a:cubicBezTo>
                            <a:cubicBezTo>
                              <a:pt x="988164" y="610662"/>
                              <a:pt x="987363" y="609860"/>
                              <a:pt x="986562" y="608659"/>
                            </a:cubicBezTo>
                            <a:cubicBezTo>
                              <a:pt x="988965" y="610662"/>
                              <a:pt x="990968" y="617072"/>
                              <a:pt x="990167" y="619876"/>
                            </a:cubicBezTo>
                            <a:cubicBezTo>
                              <a:pt x="990968" y="617873"/>
                              <a:pt x="991770" y="616270"/>
                              <a:pt x="992170" y="614267"/>
                            </a:cubicBezTo>
                            <a:cubicBezTo>
                              <a:pt x="992571" y="625485"/>
                              <a:pt x="988965" y="635500"/>
                              <a:pt x="990568" y="646718"/>
                            </a:cubicBezTo>
                            <a:cubicBezTo>
                              <a:pt x="991770" y="656333"/>
                              <a:pt x="996177" y="666749"/>
                              <a:pt x="996577" y="676364"/>
                            </a:cubicBezTo>
                            <a:cubicBezTo>
                              <a:pt x="997379" y="693590"/>
                              <a:pt x="986562" y="709615"/>
                              <a:pt x="991369" y="727243"/>
                            </a:cubicBezTo>
                            <a:cubicBezTo>
                              <a:pt x="994173" y="737258"/>
                              <a:pt x="987764" y="738460"/>
                              <a:pt x="983757" y="745671"/>
                            </a:cubicBezTo>
                            <a:cubicBezTo>
                              <a:pt x="978950" y="754084"/>
                              <a:pt x="978149" y="764901"/>
                              <a:pt x="979351" y="774516"/>
                            </a:cubicBezTo>
                            <a:cubicBezTo>
                              <a:pt x="980152" y="781327"/>
                              <a:pt x="984158" y="794948"/>
                              <a:pt x="976145" y="798553"/>
                            </a:cubicBezTo>
                            <a:cubicBezTo>
                              <a:pt x="968534" y="801758"/>
                              <a:pt x="974543" y="816982"/>
                              <a:pt x="965729" y="818184"/>
                            </a:cubicBezTo>
                            <a:cubicBezTo>
                              <a:pt x="972139" y="823792"/>
                              <a:pt x="961323" y="831004"/>
                              <a:pt x="957717" y="834609"/>
                            </a:cubicBezTo>
                            <a:cubicBezTo>
                              <a:pt x="954512" y="837414"/>
                              <a:pt x="955313" y="839817"/>
                              <a:pt x="954512" y="843824"/>
                            </a:cubicBezTo>
                            <a:cubicBezTo>
                              <a:pt x="952909" y="849833"/>
                              <a:pt x="950105" y="855041"/>
                              <a:pt x="951307" y="861451"/>
                            </a:cubicBezTo>
                            <a:cubicBezTo>
                              <a:pt x="951708" y="864656"/>
                              <a:pt x="954111" y="869864"/>
                              <a:pt x="951708" y="873069"/>
                            </a:cubicBezTo>
                            <a:cubicBezTo>
                              <a:pt x="947701" y="877876"/>
                              <a:pt x="941292" y="877876"/>
                              <a:pt x="936484" y="881081"/>
                            </a:cubicBezTo>
                            <a:cubicBezTo>
                              <a:pt x="932878" y="883084"/>
                              <a:pt x="929273" y="887091"/>
                              <a:pt x="928071" y="890696"/>
                            </a:cubicBezTo>
                            <a:cubicBezTo>
                              <a:pt x="926869" y="893100"/>
                              <a:pt x="928071" y="895504"/>
                              <a:pt x="928872" y="897507"/>
                            </a:cubicBezTo>
                            <a:cubicBezTo>
                              <a:pt x="929673" y="899911"/>
                              <a:pt x="926468" y="901112"/>
                              <a:pt x="927670" y="903917"/>
                            </a:cubicBezTo>
                            <a:cubicBezTo>
                              <a:pt x="924065" y="899911"/>
                              <a:pt x="913649" y="901914"/>
                              <a:pt x="909242" y="902715"/>
                            </a:cubicBezTo>
                            <a:cubicBezTo>
                              <a:pt x="906437" y="903116"/>
                              <a:pt x="902431" y="904718"/>
                              <a:pt x="899627" y="903116"/>
                            </a:cubicBezTo>
                            <a:cubicBezTo>
                              <a:pt x="895621" y="900712"/>
                              <a:pt x="898425" y="897106"/>
                              <a:pt x="898425" y="893901"/>
                            </a:cubicBezTo>
                            <a:cubicBezTo>
                              <a:pt x="890012" y="894703"/>
                              <a:pt x="896822" y="898308"/>
                              <a:pt x="895621" y="902715"/>
                            </a:cubicBezTo>
                            <a:cubicBezTo>
                              <a:pt x="894419" y="907122"/>
                              <a:pt x="877593" y="905119"/>
                              <a:pt x="873586" y="907523"/>
                            </a:cubicBezTo>
                            <a:cubicBezTo>
                              <a:pt x="876391" y="904718"/>
                              <a:pt x="880797" y="905920"/>
                              <a:pt x="884002" y="904718"/>
                            </a:cubicBezTo>
                            <a:cubicBezTo>
                              <a:pt x="880397" y="901513"/>
                              <a:pt x="876791" y="899911"/>
                              <a:pt x="872385" y="902314"/>
                            </a:cubicBezTo>
                            <a:cubicBezTo>
                              <a:pt x="868378" y="904718"/>
                              <a:pt x="866776" y="902715"/>
                              <a:pt x="862770" y="903116"/>
                            </a:cubicBezTo>
                            <a:cubicBezTo>
                              <a:pt x="859965" y="903516"/>
                              <a:pt x="855158" y="903917"/>
                              <a:pt x="853956" y="907122"/>
                            </a:cubicBezTo>
                            <a:cubicBezTo>
                              <a:pt x="853155" y="910327"/>
                              <a:pt x="857962" y="911529"/>
                              <a:pt x="859965" y="913131"/>
                            </a:cubicBezTo>
                            <a:cubicBezTo>
                              <a:pt x="855959" y="916336"/>
                              <a:pt x="850350" y="912731"/>
                              <a:pt x="847546" y="917137"/>
                            </a:cubicBezTo>
                            <a:cubicBezTo>
                              <a:pt x="845142" y="920743"/>
                              <a:pt x="841537" y="921144"/>
                              <a:pt x="838332" y="923147"/>
                            </a:cubicBezTo>
                            <a:cubicBezTo>
                              <a:pt x="835527" y="925150"/>
                              <a:pt x="839133" y="928355"/>
                              <a:pt x="835928" y="929957"/>
                            </a:cubicBezTo>
                            <a:cubicBezTo>
                              <a:pt x="831922" y="932762"/>
                              <a:pt x="825111" y="925150"/>
                              <a:pt x="819502" y="929957"/>
                            </a:cubicBezTo>
                            <a:cubicBezTo>
                              <a:pt x="819102" y="930358"/>
                              <a:pt x="815096" y="937569"/>
                              <a:pt x="813493" y="935967"/>
                            </a:cubicBezTo>
                            <a:cubicBezTo>
                              <a:pt x="812291" y="934364"/>
                              <a:pt x="813093" y="931960"/>
                              <a:pt x="810288" y="932762"/>
                            </a:cubicBezTo>
                            <a:cubicBezTo>
                              <a:pt x="811890" y="937569"/>
                              <a:pt x="805481" y="937970"/>
                              <a:pt x="802276" y="940373"/>
                            </a:cubicBezTo>
                            <a:cubicBezTo>
                              <a:pt x="797869" y="943178"/>
                              <a:pt x="795866" y="947184"/>
                              <a:pt x="792661" y="950790"/>
                            </a:cubicBezTo>
                            <a:cubicBezTo>
                              <a:pt x="789055" y="954796"/>
                              <a:pt x="783446" y="955998"/>
                              <a:pt x="779440" y="959603"/>
                            </a:cubicBezTo>
                            <a:cubicBezTo>
                              <a:pt x="776235" y="962808"/>
                              <a:pt x="774232" y="967215"/>
                              <a:pt x="770226" y="970019"/>
                            </a:cubicBezTo>
                            <a:cubicBezTo>
                              <a:pt x="771027" y="970420"/>
                              <a:pt x="771828" y="971221"/>
                              <a:pt x="773030" y="971622"/>
                            </a:cubicBezTo>
                            <a:cubicBezTo>
                              <a:pt x="770226" y="974827"/>
                              <a:pt x="767021" y="978432"/>
                              <a:pt x="765418" y="982038"/>
                            </a:cubicBezTo>
                            <a:cubicBezTo>
                              <a:pt x="765018" y="980035"/>
                              <a:pt x="765819" y="978432"/>
                              <a:pt x="767021" y="976830"/>
                            </a:cubicBezTo>
                            <a:cubicBezTo>
                              <a:pt x="764217" y="978032"/>
                              <a:pt x="761412" y="977231"/>
                              <a:pt x="758608" y="976029"/>
                            </a:cubicBezTo>
                            <a:cubicBezTo>
                              <a:pt x="759810" y="981638"/>
                              <a:pt x="756605" y="984842"/>
                              <a:pt x="751397" y="980435"/>
                            </a:cubicBezTo>
                            <a:cubicBezTo>
                              <a:pt x="751397" y="983641"/>
                              <a:pt x="759009" y="986846"/>
                              <a:pt x="761813" y="986445"/>
                            </a:cubicBezTo>
                            <a:cubicBezTo>
                              <a:pt x="759810" y="988448"/>
                              <a:pt x="759009" y="990852"/>
                              <a:pt x="758608" y="993255"/>
                            </a:cubicBezTo>
                            <a:cubicBezTo>
                              <a:pt x="758207" y="995259"/>
                              <a:pt x="754201" y="994457"/>
                              <a:pt x="752599" y="995659"/>
                            </a:cubicBezTo>
                            <a:cubicBezTo>
                              <a:pt x="754201" y="995659"/>
                              <a:pt x="756204" y="995659"/>
                              <a:pt x="757807" y="996060"/>
                            </a:cubicBezTo>
                            <a:cubicBezTo>
                              <a:pt x="757005" y="998463"/>
                              <a:pt x="758207" y="1001268"/>
                              <a:pt x="757406" y="1003672"/>
                            </a:cubicBezTo>
                            <a:cubicBezTo>
                              <a:pt x="756605" y="1006476"/>
                              <a:pt x="753400" y="1007277"/>
                              <a:pt x="752599" y="1003672"/>
                            </a:cubicBezTo>
                            <a:cubicBezTo>
                              <a:pt x="753800" y="1005675"/>
                              <a:pt x="752999" y="1008880"/>
                              <a:pt x="755403" y="1009681"/>
                            </a:cubicBezTo>
                            <a:cubicBezTo>
                              <a:pt x="758608" y="1010883"/>
                              <a:pt x="756605" y="1017694"/>
                              <a:pt x="757406" y="1020097"/>
                            </a:cubicBezTo>
                            <a:cubicBezTo>
                              <a:pt x="758608" y="1024103"/>
                              <a:pt x="763816" y="1030113"/>
                              <a:pt x="761412" y="1035321"/>
                            </a:cubicBezTo>
                            <a:cubicBezTo>
                              <a:pt x="765418" y="1034519"/>
                              <a:pt x="765018" y="1038926"/>
                              <a:pt x="761813" y="1039728"/>
                            </a:cubicBezTo>
                            <a:cubicBezTo>
                              <a:pt x="765418" y="1042532"/>
                              <a:pt x="762614" y="1053750"/>
                              <a:pt x="765418" y="1058557"/>
                            </a:cubicBezTo>
                            <a:cubicBezTo>
                              <a:pt x="768223" y="1062964"/>
                              <a:pt x="763415" y="1073781"/>
                              <a:pt x="763015" y="1078187"/>
                            </a:cubicBezTo>
                            <a:cubicBezTo>
                              <a:pt x="761813" y="1076986"/>
                              <a:pt x="760611" y="1075784"/>
                              <a:pt x="759409" y="1074582"/>
                            </a:cubicBezTo>
                            <a:cubicBezTo>
                              <a:pt x="760210" y="1076986"/>
                              <a:pt x="760210" y="1079389"/>
                              <a:pt x="763015" y="1080591"/>
                            </a:cubicBezTo>
                            <a:cubicBezTo>
                              <a:pt x="760210" y="1084597"/>
                              <a:pt x="755403" y="1087402"/>
                              <a:pt x="751397" y="1090607"/>
                            </a:cubicBezTo>
                            <a:cubicBezTo>
                              <a:pt x="747390" y="1094212"/>
                              <a:pt x="744586" y="1099020"/>
                              <a:pt x="742182" y="1103426"/>
                            </a:cubicBezTo>
                            <a:cubicBezTo>
                              <a:pt x="736173" y="1114644"/>
                              <a:pt x="734170" y="1127063"/>
                              <a:pt x="730965" y="1139082"/>
                            </a:cubicBezTo>
                            <a:cubicBezTo>
                              <a:pt x="727760" y="1150700"/>
                              <a:pt x="722151" y="1161116"/>
                              <a:pt x="715341" y="1171132"/>
                            </a:cubicBezTo>
                            <a:cubicBezTo>
                              <a:pt x="708931" y="1180746"/>
                              <a:pt x="699716" y="1187157"/>
                              <a:pt x="692105" y="1195970"/>
                            </a:cubicBezTo>
                            <a:cubicBezTo>
                              <a:pt x="693307" y="1192365"/>
                              <a:pt x="691704" y="1188358"/>
                              <a:pt x="690903" y="1185153"/>
                            </a:cubicBezTo>
                            <a:cubicBezTo>
                              <a:pt x="694909" y="1186355"/>
                              <a:pt x="696511" y="1186355"/>
                              <a:pt x="699716" y="1184352"/>
                            </a:cubicBezTo>
                            <a:cubicBezTo>
                              <a:pt x="702922" y="1182349"/>
                              <a:pt x="704524" y="1177141"/>
                              <a:pt x="707328" y="1175538"/>
                            </a:cubicBezTo>
                            <a:cubicBezTo>
                              <a:pt x="711335" y="1173535"/>
                              <a:pt x="711735" y="1171532"/>
                              <a:pt x="711735" y="1167125"/>
                            </a:cubicBezTo>
                            <a:cubicBezTo>
                              <a:pt x="711735" y="1164321"/>
                              <a:pt x="712136" y="1159113"/>
                              <a:pt x="715741" y="1163520"/>
                            </a:cubicBezTo>
                            <a:cubicBezTo>
                              <a:pt x="714539" y="1159514"/>
                              <a:pt x="716543" y="1157911"/>
                              <a:pt x="718946" y="1154706"/>
                            </a:cubicBezTo>
                            <a:cubicBezTo>
                              <a:pt x="720950" y="1152302"/>
                              <a:pt x="721350" y="1149498"/>
                              <a:pt x="720950" y="1146293"/>
                            </a:cubicBezTo>
                            <a:cubicBezTo>
                              <a:pt x="720549" y="1143889"/>
                              <a:pt x="718145" y="1136678"/>
                              <a:pt x="723353" y="1141085"/>
                            </a:cubicBezTo>
                            <a:cubicBezTo>
                              <a:pt x="723353" y="1139883"/>
                              <a:pt x="721751" y="1132672"/>
                              <a:pt x="720148" y="1133473"/>
                            </a:cubicBezTo>
                            <a:cubicBezTo>
                              <a:pt x="718946" y="1133874"/>
                              <a:pt x="712536" y="1138681"/>
                              <a:pt x="712536" y="1140284"/>
                            </a:cubicBezTo>
                            <a:cubicBezTo>
                              <a:pt x="710934" y="1138281"/>
                              <a:pt x="709732" y="1135877"/>
                              <a:pt x="707328" y="1135076"/>
                            </a:cubicBezTo>
                            <a:cubicBezTo>
                              <a:pt x="704123" y="1133874"/>
                              <a:pt x="704925" y="1129467"/>
                              <a:pt x="702120" y="1128265"/>
                            </a:cubicBezTo>
                            <a:cubicBezTo>
                              <a:pt x="701719" y="1135476"/>
                              <a:pt x="705325" y="1135076"/>
                              <a:pt x="708130" y="1140284"/>
                            </a:cubicBezTo>
                            <a:cubicBezTo>
                              <a:pt x="702120" y="1141886"/>
                              <a:pt x="706527" y="1148697"/>
                              <a:pt x="706126" y="1152703"/>
                            </a:cubicBezTo>
                            <a:cubicBezTo>
                              <a:pt x="705726" y="1150700"/>
                              <a:pt x="704925" y="1149097"/>
                              <a:pt x="703723" y="1147495"/>
                            </a:cubicBezTo>
                            <a:cubicBezTo>
                              <a:pt x="702922" y="1149899"/>
                              <a:pt x="705325" y="1153104"/>
                              <a:pt x="704123" y="1155507"/>
                            </a:cubicBezTo>
                            <a:cubicBezTo>
                              <a:pt x="703723" y="1156309"/>
                              <a:pt x="701719" y="1156309"/>
                              <a:pt x="701719" y="1157911"/>
                            </a:cubicBezTo>
                            <a:cubicBezTo>
                              <a:pt x="702922" y="1163921"/>
                              <a:pt x="697713" y="1167125"/>
                              <a:pt x="693307" y="1169529"/>
                            </a:cubicBezTo>
                            <a:cubicBezTo>
                              <a:pt x="690102" y="1171532"/>
                              <a:pt x="691303" y="1175538"/>
                              <a:pt x="690502" y="1178743"/>
                            </a:cubicBezTo>
                            <a:cubicBezTo>
                              <a:pt x="689701" y="1181548"/>
                              <a:pt x="682890" y="1187958"/>
                              <a:pt x="689300" y="1188358"/>
                            </a:cubicBezTo>
                            <a:cubicBezTo>
                              <a:pt x="685695" y="1190361"/>
                              <a:pt x="688499" y="1195169"/>
                              <a:pt x="691704" y="1192365"/>
                            </a:cubicBezTo>
                            <a:cubicBezTo>
                              <a:pt x="692105" y="1195569"/>
                              <a:pt x="689701" y="1198774"/>
                              <a:pt x="688499" y="1201579"/>
                            </a:cubicBezTo>
                            <a:cubicBezTo>
                              <a:pt x="686095" y="1206386"/>
                              <a:pt x="686496" y="1211995"/>
                              <a:pt x="685695" y="1216802"/>
                            </a:cubicBezTo>
                            <a:cubicBezTo>
                              <a:pt x="684493" y="1226818"/>
                              <a:pt x="678083" y="1232427"/>
                              <a:pt x="673275" y="1240840"/>
                            </a:cubicBezTo>
                            <a:cubicBezTo>
                              <a:pt x="671272" y="1244045"/>
                              <a:pt x="668468" y="1246048"/>
                              <a:pt x="666866" y="1245247"/>
                            </a:cubicBezTo>
                            <a:cubicBezTo>
                              <a:pt x="665263" y="1244445"/>
                              <a:pt x="662859" y="1240439"/>
                              <a:pt x="661657" y="1238436"/>
                            </a:cubicBezTo>
                            <a:cubicBezTo>
                              <a:pt x="660055" y="1234830"/>
                              <a:pt x="660856" y="1231625"/>
                              <a:pt x="660455" y="1228421"/>
                            </a:cubicBezTo>
                            <a:cubicBezTo>
                              <a:pt x="660055" y="1224014"/>
                              <a:pt x="664462" y="1221209"/>
                              <a:pt x="666064" y="1217604"/>
                            </a:cubicBezTo>
                            <a:cubicBezTo>
                              <a:pt x="668869" y="1211995"/>
                              <a:pt x="662859" y="1209591"/>
                              <a:pt x="658853" y="1207989"/>
                            </a:cubicBezTo>
                            <a:cubicBezTo>
                              <a:pt x="654446" y="1205986"/>
                              <a:pt x="652844" y="1202380"/>
                              <a:pt x="650039" y="1198374"/>
                            </a:cubicBezTo>
                            <a:cubicBezTo>
                              <a:pt x="644030" y="1189560"/>
                              <a:pt x="635216" y="1189961"/>
                              <a:pt x="629608" y="1183952"/>
                            </a:cubicBezTo>
                            <a:cubicBezTo>
                              <a:pt x="624800" y="1179144"/>
                              <a:pt x="619192" y="1176340"/>
                              <a:pt x="613583" y="1173135"/>
                            </a:cubicBezTo>
                            <a:cubicBezTo>
                              <a:pt x="611580" y="1172333"/>
                              <a:pt x="610779" y="1169930"/>
                              <a:pt x="608375" y="1169129"/>
                            </a:cubicBezTo>
                            <a:cubicBezTo>
                              <a:pt x="602365" y="1173135"/>
                              <a:pt x="595154" y="1159914"/>
                              <a:pt x="588744" y="1154706"/>
                            </a:cubicBezTo>
                            <a:cubicBezTo>
                              <a:pt x="591949" y="1159113"/>
                              <a:pt x="579129" y="1167125"/>
                              <a:pt x="579129" y="1157510"/>
                            </a:cubicBezTo>
                            <a:cubicBezTo>
                              <a:pt x="579530" y="1149899"/>
                              <a:pt x="569915" y="1145091"/>
                              <a:pt x="564306" y="1140684"/>
                            </a:cubicBezTo>
                            <a:cubicBezTo>
                              <a:pt x="560300" y="1137479"/>
                              <a:pt x="552288" y="1127063"/>
                              <a:pt x="546278" y="1131470"/>
                            </a:cubicBezTo>
                            <a:cubicBezTo>
                              <a:pt x="544275" y="1133073"/>
                              <a:pt x="544275" y="1135476"/>
                              <a:pt x="541070" y="1136678"/>
                            </a:cubicBezTo>
                            <a:cubicBezTo>
                              <a:pt x="538266" y="1137479"/>
                              <a:pt x="533859" y="1137079"/>
                              <a:pt x="531055" y="1133874"/>
                            </a:cubicBezTo>
                            <a:cubicBezTo>
                              <a:pt x="536664" y="1131470"/>
                              <a:pt x="535061" y="1122656"/>
                              <a:pt x="541872" y="1119852"/>
                            </a:cubicBezTo>
                            <a:cubicBezTo>
                              <a:pt x="547881" y="1117448"/>
                              <a:pt x="549884" y="1109436"/>
                              <a:pt x="552288" y="1103426"/>
                            </a:cubicBezTo>
                            <a:cubicBezTo>
                              <a:pt x="554691" y="1096616"/>
                              <a:pt x="559900" y="1091007"/>
                              <a:pt x="563104" y="1084597"/>
                            </a:cubicBezTo>
                            <a:cubicBezTo>
                              <a:pt x="564707" y="1081392"/>
                              <a:pt x="569114" y="1072579"/>
                              <a:pt x="573521" y="1077386"/>
                            </a:cubicBezTo>
                            <a:cubicBezTo>
                              <a:pt x="574723" y="1075383"/>
                              <a:pt x="573521" y="1073380"/>
                              <a:pt x="571517" y="1072579"/>
                            </a:cubicBezTo>
                            <a:cubicBezTo>
                              <a:pt x="575123" y="1068172"/>
                              <a:pt x="578729" y="1062563"/>
                              <a:pt x="583536" y="1059759"/>
                            </a:cubicBezTo>
                            <a:cubicBezTo>
                              <a:pt x="588744" y="1056954"/>
                              <a:pt x="589545" y="1054551"/>
                              <a:pt x="593151" y="1050945"/>
                            </a:cubicBezTo>
                            <a:cubicBezTo>
                              <a:pt x="596757" y="1047339"/>
                              <a:pt x="601164" y="1046538"/>
                              <a:pt x="605570" y="1044535"/>
                            </a:cubicBezTo>
                            <a:cubicBezTo>
                              <a:pt x="608775" y="1042933"/>
                              <a:pt x="614785" y="1036122"/>
                              <a:pt x="618791" y="1037725"/>
                            </a:cubicBezTo>
                            <a:cubicBezTo>
                              <a:pt x="619592" y="1031315"/>
                              <a:pt x="619592" y="1026106"/>
                              <a:pt x="619192" y="1019296"/>
                            </a:cubicBezTo>
                            <a:cubicBezTo>
                              <a:pt x="618791" y="1011283"/>
                              <a:pt x="618390" y="1007277"/>
                              <a:pt x="615586" y="999666"/>
                            </a:cubicBezTo>
                            <a:cubicBezTo>
                              <a:pt x="613583" y="994457"/>
                              <a:pt x="612381" y="988448"/>
                              <a:pt x="606772" y="986445"/>
                            </a:cubicBezTo>
                            <a:cubicBezTo>
                              <a:pt x="603567" y="985243"/>
                              <a:pt x="597157" y="984842"/>
                              <a:pt x="596356" y="989650"/>
                            </a:cubicBezTo>
                            <a:cubicBezTo>
                              <a:pt x="595154" y="988849"/>
                              <a:pt x="592751" y="989249"/>
                              <a:pt x="590747" y="988047"/>
                            </a:cubicBezTo>
                            <a:cubicBezTo>
                              <a:pt x="589545" y="987246"/>
                              <a:pt x="589946" y="983641"/>
                              <a:pt x="589946" y="981237"/>
                            </a:cubicBezTo>
                            <a:cubicBezTo>
                              <a:pt x="589545" y="974827"/>
                              <a:pt x="591548" y="970420"/>
                              <a:pt x="592350" y="964010"/>
                            </a:cubicBezTo>
                            <a:cubicBezTo>
                              <a:pt x="592751" y="959603"/>
                              <a:pt x="591949" y="953193"/>
                              <a:pt x="593952" y="949187"/>
                            </a:cubicBezTo>
                            <a:cubicBezTo>
                              <a:pt x="595955" y="945181"/>
                              <a:pt x="590347" y="941575"/>
                              <a:pt x="595154" y="937970"/>
                            </a:cubicBezTo>
                            <a:cubicBezTo>
                              <a:pt x="591949" y="935566"/>
                              <a:pt x="589545" y="931960"/>
                              <a:pt x="585139" y="931159"/>
                            </a:cubicBezTo>
                            <a:cubicBezTo>
                              <a:pt x="580732" y="930759"/>
                              <a:pt x="577527" y="934364"/>
                              <a:pt x="573521" y="935566"/>
                            </a:cubicBezTo>
                            <a:cubicBezTo>
                              <a:pt x="562303" y="939572"/>
                              <a:pt x="559900" y="928755"/>
                              <a:pt x="557896" y="920342"/>
                            </a:cubicBezTo>
                            <a:cubicBezTo>
                              <a:pt x="556695" y="915535"/>
                              <a:pt x="553089" y="910327"/>
                              <a:pt x="552288" y="905119"/>
                            </a:cubicBezTo>
                            <a:cubicBezTo>
                              <a:pt x="549083" y="893501"/>
                              <a:pt x="545477" y="889094"/>
                              <a:pt x="541872" y="883485"/>
                            </a:cubicBezTo>
                            <a:cubicBezTo>
                              <a:pt x="537465" y="882283"/>
                              <a:pt x="533058" y="881482"/>
                              <a:pt x="529452" y="878277"/>
                            </a:cubicBezTo>
                            <a:cubicBezTo>
                              <a:pt x="525446" y="874671"/>
                              <a:pt x="525446" y="877476"/>
                              <a:pt x="521840" y="883084"/>
                            </a:cubicBezTo>
                            <a:cubicBezTo>
                              <a:pt x="514629" y="895103"/>
                              <a:pt x="515430" y="883084"/>
                              <a:pt x="512225" y="882283"/>
                            </a:cubicBezTo>
                            <a:cubicBezTo>
                              <a:pt x="507017" y="881482"/>
                              <a:pt x="501008" y="881883"/>
                              <a:pt x="496601" y="879479"/>
                            </a:cubicBezTo>
                            <a:cubicBezTo>
                              <a:pt x="494197" y="878277"/>
                              <a:pt x="484583" y="877075"/>
                              <a:pt x="483781" y="874271"/>
                            </a:cubicBezTo>
                            <a:cubicBezTo>
                              <a:pt x="482980" y="871066"/>
                              <a:pt x="485384" y="868261"/>
                              <a:pt x="486185" y="865457"/>
                            </a:cubicBezTo>
                            <a:cubicBezTo>
                              <a:pt x="486986" y="862653"/>
                              <a:pt x="484182" y="858246"/>
                              <a:pt x="484983" y="855442"/>
                            </a:cubicBezTo>
                            <a:cubicBezTo>
                              <a:pt x="486986" y="850233"/>
                              <a:pt x="484983" y="845827"/>
                              <a:pt x="485784" y="841019"/>
                            </a:cubicBezTo>
                            <a:cubicBezTo>
                              <a:pt x="486586" y="837414"/>
                              <a:pt x="479775" y="835811"/>
                              <a:pt x="483381" y="831805"/>
                            </a:cubicBezTo>
                            <a:cubicBezTo>
                              <a:pt x="478974" y="830202"/>
                              <a:pt x="477371" y="822591"/>
                              <a:pt x="475368" y="817783"/>
                            </a:cubicBezTo>
                            <a:cubicBezTo>
                              <a:pt x="470561" y="810973"/>
                              <a:pt x="486986" y="810572"/>
                              <a:pt x="479775" y="805364"/>
                            </a:cubicBezTo>
                            <a:cubicBezTo>
                              <a:pt x="471362" y="798954"/>
                              <a:pt x="474567" y="794146"/>
                              <a:pt x="478573" y="784932"/>
                            </a:cubicBezTo>
                            <a:cubicBezTo>
                              <a:pt x="479775" y="782528"/>
                              <a:pt x="482980" y="777320"/>
                              <a:pt x="481778" y="775317"/>
                            </a:cubicBezTo>
                            <a:cubicBezTo>
                              <a:pt x="479775" y="771311"/>
                              <a:pt x="481377" y="768507"/>
                              <a:pt x="482580" y="764100"/>
                            </a:cubicBezTo>
                            <a:cubicBezTo>
                              <a:pt x="486986" y="752482"/>
                              <a:pt x="483781" y="750479"/>
                              <a:pt x="480176" y="742066"/>
                            </a:cubicBezTo>
                            <a:cubicBezTo>
                              <a:pt x="476570" y="736857"/>
                              <a:pt x="476971" y="728044"/>
                              <a:pt x="473365" y="729246"/>
                            </a:cubicBezTo>
                            <a:cubicBezTo>
                              <a:pt x="467356" y="731649"/>
                              <a:pt x="459744" y="724038"/>
                              <a:pt x="457741" y="717628"/>
                            </a:cubicBezTo>
                            <a:cubicBezTo>
                              <a:pt x="456539" y="713221"/>
                              <a:pt x="454536" y="708413"/>
                              <a:pt x="454536" y="704006"/>
                            </a:cubicBezTo>
                            <a:cubicBezTo>
                              <a:pt x="454536" y="699600"/>
                              <a:pt x="457741" y="695994"/>
                              <a:pt x="457741" y="691187"/>
                            </a:cubicBezTo>
                            <a:cubicBezTo>
                              <a:pt x="448927" y="693190"/>
                              <a:pt x="439312" y="692389"/>
                              <a:pt x="430098" y="691587"/>
                            </a:cubicBezTo>
                            <a:cubicBezTo>
                              <a:pt x="424489" y="691187"/>
                              <a:pt x="411269" y="692789"/>
                              <a:pt x="407262" y="687982"/>
                            </a:cubicBezTo>
                            <a:cubicBezTo>
                              <a:pt x="403657" y="683975"/>
                              <a:pt x="404458" y="675162"/>
                              <a:pt x="403256" y="669954"/>
                            </a:cubicBezTo>
                            <a:cubicBezTo>
                              <a:pt x="402054" y="663143"/>
                              <a:pt x="393641" y="658736"/>
                              <a:pt x="393641" y="652727"/>
                            </a:cubicBezTo>
                            <a:cubicBezTo>
                              <a:pt x="396045" y="652326"/>
                              <a:pt x="398048" y="652326"/>
                              <a:pt x="400452" y="652326"/>
                            </a:cubicBezTo>
                            <a:cubicBezTo>
                              <a:pt x="398849" y="644714"/>
                              <a:pt x="396446" y="634298"/>
                              <a:pt x="393641" y="628289"/>
                            </a:cubicBezTo>
                            <a:cubicBezTo>
                              <a:pt x="392039" y="625084"/>
                              <a:pt x="392039" y="624283"/>
                              <a:pt x="392039" y="621478"/>
                            </a:cubicBezTo>
                            <a:cubicBezTo>
                              <a:pt x="392440" y="617472"/>
                              <a:pt x="392440" y="614668"/>
                              <a:pt x="389234" y="611863"/>
                            </a:cubicBezTo>
                            <a:cubicBezTo>
                              <a:pt x="381222" y="605454"/>
                              <a:pt x="372809" y="601447"/>
                              <a:pt x="368402" y="601848"/>
                            </a:cubicBezTo>
                            <a:cubicBezTo>
                              <a:pt x="353980" y="603450"/>
                              <a:pt x="357585" y="602249"/>
                              <a:pt x="353179" y="602249"/>
                            </a:cubicBezTo>
                            <a:cubicBezTo>
                              <a:pt x="349573" y="602249"/>
                              <a:pt x="344766" y="594236"/>
                              <a:pt x="343163" y="591832"/>
                            </a:cubicBezTo>
                            <a:cubicBezTo>
                              <a:pt x="341160" y="589429"/>
                              <a:pt x="339958" y="590631"/>
                              <a:pt x="337554" y="590230"/>
                            </a:cubicBezTo>
                            <a:cubicBezTo>
                              <a:pt x="335151" y="590230"/>
                              <a:pt x="330343" y="586224"/>
                              <a:pt x="328340" y="585422"/>
                            </a:cubicBezTo>
                            <a:cubicBezTo>
                              <a:pt x="326738" y="584621"/>
                              <a:pt x="324734" y="585022"/>
                              <a:pt x="323132" y="584221"/>
                            </a:cubicBezTo>
                            <a:cubicBezTo>
                              <a:pt x="318725" y="582218"/>
                              <a:pt x="318725" y="579013"/>
                              <a:pt x="316722" y="576609"/>
                            </a:cubicBezTo>
                            <a:cubicBezTo>
                              <a:pt x="314318" y="573404"/>
                              <a:pt x="313918" y="574205"/>
                              <a:pt x="310713" y="575407"/>
                            </a:cubicBezTo>
                            <a:cubicBezTo>
                              <a:pt x="307107" y="577010"/>
                              <a:pt x="305104" y="572603"/>
                              <a:pt x="302300" y="571000"/>
                            </a:cubicBezTo>
                            <a:cubicBezTo>
                              <a:pt x="295489" y="566593"/>
                              <a:pt x="293887" y="571801"/>
                              <a:pt x="287076" y="570199"/>
                            </a:cubicBezTo>
                            <a:cubicBezTo>
                              <a:pt x="279464" y="568196"/>
                              <a:pt x="278663" y="567795"/>
                              <a:pt x="274256" y="561786"/>
                            </a:cubicBezTo>
                            <a:cubicBezTo>
                              <a:pt x="272253" y="558982"/>
                              <a:pt x="265042" y="554575"/>
                              <a:pt x="261837" y="554174"/>
                            </a:cubicBezTo>
                            <a:cubicBezTo>
                              <a:pt x="258632" y="553773"/>
                              <a:pt x="259834" y="549367"/>
                              <a:pt x="257831" y="546963"/>
                            </a:cubicBezTo>
                            <a:cubicBezTo>
                              <a:pt x="256629" y="545360"/>
                              <a:pt x="253424" y="545761"/>
                              <a:pt x="253424" y="543357"/>
                            </a:cubicBezTo>
                            <a:cubicBezTo>
                              <a:pt x="253424" y="538149"/>
                              <a:pt x="247414" y="533342"/>
                              <a:pt x="247014" y="527733"/>
                            </a:cubicBezTo>
                            <a:cubicBezTo>
                              <a:pt x="247014" y="524528"/>
                              <a:pt x="249017" y="522525"/>
                              <a:pt x="249418" y="519320"/>
                            </a:cubicBezTo>
                            <a:cubicBezTo>
                              <a:pt x="249818" y="516515"/>
                              <a:pt x="245812" y="516115"/>
                              <a:pt x="245411" y="513311"/>
                            </a:cubicBezTo>
                            <a:cubicBezTo>
                              <a:pt x="245011" y="510907"/>
                              <a:pt x="244610" y="507702"/>
                              <a:pt x="244610" y="506099"/>
                            </a:cubicBezTo>
                            <a:cubicBezTo>
                              <a:pt x="244610" y="502894"/>
                              <a:pt x="246213" y="500090"/>
                              <a:pt x="246613" y="497286"/>
                            </a:cubicBezTo>
                            <a:cubicBezTo>
                              <a:pt x="247815" y="491677"/>
                              <a:pt x="247815" y="483264"/>
                              <a:pt x="243008" y="479658"/>
                            </a:cubicBezTo>
                            <a:cubicBezTo>
                              <a:pt x="241806" y="480860"/>
                              <a:pt x="240604" y="483664"/>
                              <a:pt x="238601" y="483664"/>
                            </a:cubicBezTo>
                            <a:cubicBezTo>
                              <a:pt x="233393" y="483264"/>
                              <a:pt x="229387" y="482863"/>
                              <a:pt x="224579" y="484065"/>
                            </a:cubicBezTo>
                            <a:cubicBezTo>
                              <a:pt x="218970" y="484867"/>
                              <a:pt x="209355" y="486068"/>
                              <a:pt x="205750" y="490475"/>
                            </a:cubicBezTo>
                            <a:cubicBezTo>
                              <a:pt x="199740" y="497286"/>
                              <a:pt x="198539" y="502093"/>
                              <a:pt x="190526" y="502494"/>
                            </a:cubicBezTo>
                            <a:cubicBezTo>
                              <a:pt x="188523" y="502494"/>
                              <a:pt x="183315" y="506500"/>
                              <a:pt x="182914" y="509304"/>
                            </a:cubicBezTo>
                            <a:cubicBezTo>
                              <a:pt x="182113" y="513311"/>
                              <a:pt x="177706" y="511708"/>
                              <a:pt x="175303" y="511307"/>
                            </a:cubicBezTo>
                            <a:cubicBezTo>
                              <a:pt x="171697" y="510907"/>
                              <a:pt x="168492" y="514112"/>
                              <a:pt x="168091" y="517317"/>
                            </a:cubicBezTo>
                            <a:cubicBezTo>
                              <a:pt x="167290" y="521323"/>
                              <a:pt x="163684" y="523727"/>
                              <a:pt x="159278" y="524929"/>
                            </a:cubicBezTo>
                            <a:cubicBezTo>
                              <a:pt x="158076" y="525329"/>
                              <a:pt x="151265" y="528534"/>
                              <a:pt x="152868" y="523727"/>
                            </a:cubicBezTo>
                            <a:cubicBezTo>
                              <a:pt x="153268" y="522525"/>
                              <a:pt x="148861" y="522124"/>
                              <a:pt x="146057" y="522124"/>
                            </a:cubicBezTo>
                            <a:cubicBezTo>
                              <a:pt x="138045" y="521724"/>
                              <a:pt x="126427" y="520121"/>
                              <a:pt x="120417" y="520522"/>
                            </a:cubicBezTo>
                            <a:cubicBezTo>
                              <a:pt x="116411" y="520922"/>
                              <a:pt x="112405" y="525329"/>
                              <a:pt x="108399" y="524127"/>
                            </a:cubicBezTo>
                            <a:cubicBezTo>
                              <a:pt x="105995" y="523326"/>
                              <a:pt x="103191" y="519320"/>
                              <a:pt x="100386" y="521724"/>
                            </a:cubicBezTo>
                            <a:cubicBezTo>
                              <a:pt x="99184" y="512109"/>
                              <a:pt x="98383" y="501292"/>
                              <a:pt x="98383" y="492078"/>
                            </a:cubicBezTo>
                            <a:cubicBezTo>
                              <a:pt x="98383" y="487270"/>
                              <a:pt x="98784" y="486469"/>
                              <a:pt x="100386" y="482463"/>
                            </a:cubicBezTo>
                            <a:cubicBezTo>
                              <a:pt x="100386" y="481261"/>
                              <a:pt x="99986" y="480059"/>
                              <a:pt x="99184" y="478857"/>
                            </a:cubicBezTo>
                            <a:cubicBezTo>
                              <a:pt x="97983" y="476053"/>
                              <a:pt x="100386" y="474851"/>
                              <a:pt x="100787" y="472848"/>
                            </a:cubicBezTo>
                            <a:cubicBezTo>
                              <a:pt x="94777" y="473649"/>
                              <a:pt x="87967" y="484466"/>
                              <a:pt x="83160" y="488472"/>
                            </a:cubicBezTo>
                            <a:cubicBezTo>
                              <a:pt x="75548" y="494481"/>
                              <a:pt x="63529" y="492078"/>
                              <a:pt x="54715" y="490876"/>
                            </a:cubicBezTo>
                            <a:cubicBezTo>
                              <a:pt x="56318" y="486469"/>
                              <a:pt x="52312" y="479258"/>
                              <a:pt x="49107" y="476053"/>
                            </a:cubicBezTo>
                            <a:cubicBezTo>
                              <a:pt x="43097" y="470845"/>
                              <a:pt x="32281" y="474450"/>
                              <a:pt x="25871" y="470845"/>
                            </a:cubicBezTo>
                            <a:cubicBezTo>
                              <a:pt x="33482" y="460829"/>
                              <a:pt x="31079" y="457624"/>
                              <a:pt x="22666" y="449211"/>
                            </a:cubicBezTo>
                            <a:cubicBezTo>
                              <a:pt x="21063" y="447208"/>
                              <a:pt x="20662" y="446006"/>
                              <a:pt x="19861" y="443602"/>
                            </a:cubicBezTo>
                            <a:cubicBezTo>
                              <a:pt x="19060" y="441199"/>
                              <a:pt x="16256" y="439997"/>
                              <a:pt x="15054" y="437994"/>
                            </a:cubicBezTo>
                            <a:cubicBezTo>
                              <a:pt x="11448" y="433587"/>
                              <a:pt x="12249" y="427978"/>
                              <a:pt x="7041" y="424372"/>
                            </a:cubicBezTo>
                            <a:cubicBezTo>
                              <a:pt x="12650" y="418363"/>
                              <a:pt x="2234" y="411953"/>
                              <a:pt x="631" y="408748"/>
                            </a:cubicBezTo>
                          </a:path>
                        </a:pathLst>
                      </a:custGeom>
                      <a:solidFill>
                        <a:schemeClr val="accent5"/>
                      </a:solidFill>
                      <a:ln w="2001" cap="flat">
                        <a:solidFill>
                          <a:schemeClr val="bg2">
                            <a:lumMod val="50000"/>
                          </a:schemeClr>
                        </a:solidFill>
                        <a:prstDash val="solid"/>
                        <a:miter/>
                      </a:ln>
                    </p:spPr>
                    <p:txBody>
                      <a:bodyPr wrap="square" rtlCol="0" anchor="ctr"/>
                      <a:lstStyle>
                        <a:lvl1pPr marL="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37" name="Freeform: Shape 36">
                        <a:extLst>
                          <a:ext uri="{FF2B5EF4-FFF2-40B4-BE49-F238E27FC236}">
                            <a16:creationId xmlns:a16="http://schemas.microsoft.com/office/drawing/2014/main" id="{B00E08F6-D09D-4BA1-871D-C51C85AB8A9E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511912" y="911035"/>
                        <a:ext cx="221821" cy="160766"/>
                      </a:xfrm>
                      <a:custGeom>
                        <a:avLst/>
                        <a:gdLst>
                          <a:gd name="connsiteX0" fmla="*/ 5038 w 100155"/>
                          <a:gd name="connsiteY0" fmla="*/ 60310 h 72111"/>
                          <a:gd name="connsiteX1" fmla="*/ 5839 w 100155"/>
                          <a:gd name="connsiteY1" fmla="*/ 50695 h 72111"/>
                          <a:gd name="connsiteX2" fmla="*/ 631 w 100155"/>
                          <a:gd name="connsiteY2" fmla="*/ 42282 h 72111"/>
                          <a:gd name="connsiteX3" fmla="*/ 8243 w 100155"/>
                          <a:gd name="connsiteY3" fmla="*/ 32667 h 72111"/>
                          <a:gd name="connsiteX4" fmla="*/ 11048 w 100155"/>
                          <a:gd name="connsiteY4" fmla="*/ 21450 h 72111"/>
                          <a:gd name="connsiteX5" fmla="*/ 11849 w 100155"/>
                          <a:gd name="connsiteY5" fmla="*/ 14239 h 72111"/>
                          <a:gd name="connsiteX6" fmla="*/ 11448 w 100155"/>
                          <a:gd name="connsiteY6" fmla="*/ 4223 h 72111"/>
                          <a:gd name="connsiteX7" fmla="*/ 27072 w 100155"/>
                          <a:gd name="connsiteY7" fmla="*/ 2220 h 72111"/>
                          <a:gd name="connsiteX8" fmla="*/ 37889 w 100155"/>
                          <a:gd name="connsiteY8" fmla="*/ 1820 h 72111"/>
                          <a:gd name="connsiteX9" fmla="*/ 48706 w 100155"/>
                          <a:gd name="connsiteY9" fmla="*/ 5826 h 72111"/>
                          <a:gd name="connsiteX10" fmla="*/ 57520 w 100155"/>
                          <a:gd name="connsiteY10" fmla="*/ 9031 h 72111"/>
                          <a:gd name="connsiteX11" fmla="*/ 62327 w 100155"/>
                          <a:gd name="connsiteY11" fmla="*/ 12636 h 72111"/>
                          <a:gd name="connsiteX12" fmla="*/ 73545 w 100155"/>
                          <a:gd name="connsiteY12" fmla="*/ 19447 h 72111"/>
                          <a:gd name="connsiteX13" fmla="*/ 81557 w 100155"/>
                          <a:gd name="connsiteY13" fmla="*/ 19848 h 72111"/>
                          <a:gd name="connsiteX14" fmla="*/ 74346 w 100155"/>
                          <a:gd name="connsiteY14" fmla="*/ 23053 h 72111"/>
                          <a:gd name="connsiteX15" fmla="*/ 70340 w 100155"/>
                          <a:gd name="connsiteY15" fmla="*/ 26258 h 72111"/>
                          <a:gd name="connsiteX16" fmla="*/ 84762 w 100155"/>
                          <a:gd name="connsiteY16" fmla="*/ 29863 h 72111"/>
                          <a:gd name="connsiteX17" fmla="*/ 98784 w 100155"/>
                          <a:gd name="connsiteY17" fmla="*/ 38677 h 72111"/>
                          <a:gd name="connsiteX18" fmla="*/ 92774 w 100155"/>
                          <a:gd name="connsiteY18" fmla="*/ 52298 h 72111"/>
                          <a:gd name="connsiteX19" fmla="*/ 86765 w 100155"/>
                          <a:gd name="connsiteY19" fmla="*/ 50295 h 72111"/>
                          <a:gd name="connsiteX20" fmla="*/ 79554 w 100155"/>
                          <a:gd name="connsiteY20" fmla="*/ 49093 h 72111"/>
                          <a:gd name="connsiteX21" fmla="*/ 73945 w 100155"/>
                          <a:gd name="connsiteY21" fmla="*/ 47891 h 72111"/>
                          <a:gd name="connsiteX22" fmla="*/ 67135 w 100155"/>
                          <a:gd name="connsiteY22" fmla="*/ 48692 h 72111"/>
                          <a:gd name="connsiteX23" fmla="*/ 47905 w 100155"/>
                          <a:gd name="connsiteY23" fmla="*/ 55102 h 72111"/>
                          <a:gd name="connsiteX24" fmla="*/ 39091 w 100155"/>
                          <a:gd name="connsiteY24" fmla="*/ 55503 h 72111"/>
                          <a:gd name="connsiteX25" fmla="*/ 36287 w 100155"/>
                          <a:gd name="connsiteY25" fmla="*/ 48692 h 72111"/>
                          <a:gd name="connsiteX26" fmla="*/ 29476 w 100155"/>
                          <a:gd name="connsiteY26" fmla="*/ 53500 h 72111"/>
                          <a:gd name="connsiteX27" fmla="*/ 24268 w 100155"/>
                          <a:gd name="connsiteY27" fmla="*/ 54702 h 72111"/>
                          <a:gd name="connsiteX28" fmla="*/ 12650 w 100155"/>
                          <a:gd name="connsiteY28" fmla="*/ 75133 h 72111"/>
                          <a:gd name="connsiteX29" fmla="*/ 7842 w 100155"/>
                          <a:gd name="connsiteY29" fmla="*/ 68723 h 72111"/>
                          <a:gd name="connsiteX30" fmla="*/ 5038 w 100155"/>
                          <a:gd name="connsiteY30" fmla="*/ 60310 h 7211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</a:cxnLst>
                        <a:rect l="l" t="t" r="r" b="b"/>
                        <a:pathLst>
                          <a:path w="100155" h="72111">
                            <a:moveTo>
                              <a:pt x="5038" y="60310"/>
                            </a:moveTo>
                            <a:cubicBezTo>
                              <a:pt x="6240" y="57907"/>
                              <a:pt x="7442" y="53099"/>
                              <a:pt x="5839" y="50695"/>
                            </a:cubicBezTo>
                            <a:cubicBezTo>
                              <a:pt x="4638" y="48692"/>
                              <a:pt x="2234" y="43885"/>
                              <a:pt x="631" y="42282"/>
                            </a:cubicBezTo>
                            <a:cubicBezTo>
                              <a:pt x="4237" y="42282"/>
                              <a:pt x="12249" y="36674"/>
                              <a:pt x="8243" y="32667"/>
                            </a:cubicBezTo>
                            <a:cubicBezTo>
                              <a:pt x="4237" y="28661"/>
                              <a:pt x="15855" y="26658"/>
                              <a:pt x="11048" y="21450"/>
                            </a:cubicBezTo>
                            <a:cubicBezTo>
                              <a:pt x="9445" y="19848"/>
                              <a:pt x="11448" y="15841"/>
                              <a:pt x="11849" y="14239"/>
                            </a:cubicBezTo>
                            <a:cubicBezTo>
                              <a:pt x="12650" y="11034"/>
                              <a:pt x="9846" y="7428"/>
                              <a:pt x="11448" y="4223"/>
                            </a:cubicBezTo>
                            <a:cubicBezTo>
                              <a:pt x="15054" y="-2988"/>
                              <a:pt x="22666" y="3823"/>
                              <a:pt x="27072" y="2220"/>
                            </a:cubicBezTo>
                            <a:cubicBezTo>
                              <a:pt x="30678" y="618"/>
                              <a:pt x="34284" y="-184"/>
                              <a:pt x="37889" y="1820"/>
                            </a:cubicBezTo>
                            <a:cubicBezTo>
                              <a:pt x="41495" y="3823"/>
                              <a:pt x="45100" y="4223"/>
                              <a:pt x="48706" y="5826"/>
                            </a:cubicBezTo>
                            <a:cubicBezTo>
                              <a:pt x="51911" y="7428"/>
                              <a:pt x="53513" y="9031"/>
                              <a:pt x="57520" y="9031"/>
                            </a:cubicBezTo>
                            <a:cubicBezTo>
                              <a:pt x="61526" y="9031"/>
                              <a:pt x="61926" y="8230"/>
                              <a:pt x="62327" y="12636"/>
                            </a:cubicBezTo>
                            <a:cubicBezTo>
                              <a:pt x="63128" y="20248"/>
                              <a:pt x="66333" y="21450"/>
                              <a:pt x="73545" y="19447"/>
                            </a:cubicBezTo>
                            <a:cubicBezTo>
                              <a:pt x="75948" y="18646"/>
                              <a:pt x="79554" y="17844"/>
                              <a:pt x="81557" y="19848"/>
                            </a:cubicBezTo>
                            <a:cubicBezTo>
                              <a:pt x="80355" y="23453"/>
                              <a:pt x="77150" y="23453"/>
                              <a:pt x="74346" y="23053"/>
                            </a:cubicBezTo>
                            <a:cubicBezTo>
                              <a:pt x="71141" y="22652"/>
                              <a:pt x="64731" y="24655"/>
                              <a:pt x="70340" y="26258"/>
                            </a:cubicBezTo>
                            <a:cubicBezTo>
                              <a:pt x="72743" y="27059"/>
                              <a:pt x="82358" y="30664"/>
                              <a:pt x="84762" y="29863"/>
                            </a:cubicBezTo>
                            <a:cubicBezTo>
                              <a:pt x="91172" y="27059"/>
                              <a:pt x="94777" y="35071"/>
                              <a:pt x="98784" y="38677"/>
                            </a:cubicBezTo>
                            <a:cubicBezTo>
                              <a:pt x="106796" y="45888"/>
                              <a:pt x="94377" y="49494"/>
                              <a:pt x="92774" y="52298"/>
                            </a:cubicBezTo>
                            <a:cubicBezTo>
                              <a:pt x="90371" y="57506"/>
                              <a:pt x="89169" y="52298"/>
                              <a:pt x="86765" y="50295"/>
                            </a:cubicBezTo>
                            <a:cubicBezTo>
                              <a:pt x="84762" y="48292"/>
                              <a:pt x="82358" y="49494"/>
                              <a:pt x="79554" y="49093"/>
                            </a:cubicBezTo>
                            <a:cubicBezTo>
                              <a:pt x="77551" y="48292"/>
                              <a:pt x="75948" y="47891"/>
                              <a:pt x="73945" y="47891"/>
                            </a:cubicBezTo>
                            <a:cubicBezTo>
                              <a:pt x="71541" y="47891"/>
                              <a:pt x="69538" y="49894"/>
                              <a:pt x="67135" y="48692"/>
                            </a:cubicBezTo>
                            <a:cubicBezTo>
                              <a:pt x="57520" y="42683"/>
                              <a:pt x="55116" y="53900"/>
                              <a:pt x="47905" y="55102"/>
                            </a:cubicBezTo>
                            <a:cubicBezTo>
                              <a:pt x="46302" y="55503"/>
                              <a:pt x="40293" y="56705"/>
                              <a:pt x="39091" y="55503"/>
                            </a:cubicBezTo>
                            <a:cubicBezTo>
                              <a:pt x="37088" y="53900"/>
                              <a:pt x="39492" y="49894"/>
                              <a:pt x="36287" y="48692"/>
                            </a:cubicBezTo>
                            <a:cubicBezTo>
                              <a:pt x="35085" y="51497"/>
                              <a:pt x="31479" y="51497"/>
                              <a:pt x="29476" y="53500"/>
                            </a:cubicBezTo>
                            <a:cubicBezTo>
                              <a:pt x="27874" y="55503"/>
                              <a:pt x="25470" y="52298"/>
                              <a:pt x="24268" y="54702"/>
                            </a:cubicBezTo>
                            <a:cubicBezTo>
                              <a:pt x="21464" y="62714"/>
                              <a:pt x="17858" y="68323"/>
                              <a:pt x="12650" y="75133"/>
                            </a:cubicBezTo>
                            <a:cubicBezTo>
                              <a:pt x="11448" y="72730"/>
                              <a:pt x="8644" y="71528"/>
                              <a:pt x="7842" y="68723"/>
                            </a:cubicBezTo>
                            <a:cubicBezTo>
                              <a:pt x="8243" y="65118"/>
                              <a:pt x="7842" y="61913"/>
                              <a:pt x="5038" y="60310"/>
                            </a:cubicBezTo>
                          </a:path>
                        </a:pathLst>
                      </a:custGeom>
                      <a:solidFill>
                        <a:srgbClr val="E0E0E0"/>
                      </a:solidFill>
                      <a:ln w="2001" cap="flat">
                        <a:solidFill>
                          <a:schemeClr val="bg2">
                            <a:lumMod val="50000"/>
                          </a:schemeClr>
                        </a:solidFill>
                        <a:prstDash val="solid"/>
                        <a:miter/>
                      </a:ln>
                    </p:spPr>
                    <p:txBody>
                      <a:bodyPr wrap="square" rtlCol="0" anchor="ctr"/>
                      <a:lstStyle>
                        <a:lvl1pPr marL="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38" name="Freeform: Shape 37">
                        <a:extLst>
                          <a:ext uri="{FF2B5EF4-FFF2-40B4-BE49-F238E27FC236}">
                            <a16:creationId xmlns:a16="http://schemas.microsoft.com/office/drawing/2014/main" id="{3CFDC89E-42AA-4062-A637-7ECD7ED3CC32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748246" y="677293"/>
                        <a:ext cx="647720" cy="241149"/>
                      </a:xfrm>
                      <a:custGeom>
                        <a:avLst/>
                        <a:gdLst>
                          <a:gd name="connsiteX0" fmla="*/ 3305 w 292453"/>
                          <a:gd name="connsiteY0" fmla="*/ 42566 h 108167"/>
                          <a:gd name="connsiteX1" fmla="*/ 19330 w 292453"/>
                          <a:gd name="connsiteY1" fmla="*/ 38960 h 108167"/>
                          <a:gd name="connsiteX2" fmla="*/ 19731 w 292453"/>
                          <a:gd name="connsiteY2" fmla="*/ 26942 h 108167"/>
                          <a:gd name="connsiteX3" fmla="*/ 31349 w 292453"/>
                          <a:gd name="connsiteY3" fmla="*/ 16125 h 108167"/>
                          <a:gd name="connsiteX4" fmla="*/ 46172 w 292453"/>
                          <a:gd name="connsiteY4" fmla="*/ 10516 h 108167"/>
                          <a:gd name="connsiteX5" fmla="*/ 58591 w 292453"/>
                          <a:gd name="connsiteY5" fmla="*/ 6510 h 108167"/>
                          <a:gd name="connsiteX6" fmla="*/ 85433 w 292453"/>
                          <a:gd name="connsiteY6" fmla="*/ 1302 h 108167"/>
                          <a:gd name="connsiteX7" fmla="*/ 99054 w 292453"/>
                          <a:gd name="connsiteY7" fmla="*/ 2504 h 108167"/>
                          <a:gd name="connsiteX8" fmla="*/ 101057 w 292453"/>
                          <a:gd name="connsiteY8" fmla="*/ 4908 h 108167"/>
                          <a:gd name="connsiteX9" fmla="*/ 111473 w 292453"/>
                          <a:gd name="connsiteY9" fmla="*/ 901 h 108167"/>
                          <a:gd name="connsiteX10" fmla="*/ 115079 w 292453"/>
                          <a:gd name="connsiteY10" fmla="*/ 4507 h 108167"/>
                          <a:gd name="connsiteX11" fmla="*/ 127097 w 292453"/>
                          <a:gd name="connsiteY11" fmla="*/ 4908 h 108167"/>
                          <a:gd name="connsiteX12" fmla="*/ 135911 w 292453"/>
                          <a:gd name="connsiteY12" fmla="*/ 10116 h 108167"/>
                          <a:gd name="connsiteX13" fmla="*/ 147930 w 292453"/>
                          <a:gd name="connsiteY13" fmla="*/ 10516 h 108167"/>
                          <a:gd name="connsiteX14" fmla="*/ 145927 w 292453"/>
                          <a:gd name="connsiteY14" fmla="*/ 13321 h 108167"/>
                          <a:gd name="connsiteX15" fmla="*/ 155141 w 292453"/>
                          <a:gd name="connsiteY15" fmla="*/ 21734 h 108167"/>
                          <a:gd name="connsiteX16" fmla="*/ 170364 w 292453"/>
                          <a:gd name="connsiteY16" fmla="*/ 26541 h 108167"/>
                          <a:gd name="connsiteX17" fmla="*/ 185588 w 292453"/>
                          <a:gd name="connsiteY17" fmla="*/ 33752 h 108167"/>
                          <a:gd name="connsiteX18" fmla="*/ 191998 w 292453"/>
                          <a:gd name="connsiteY18" fmla="*/ 36957 h 108167"/>
                          <a:gd name="connsiteX19" fmla="*/ 198007 w 292453"/>
                          <a:gd name="connsiteY19" fmla="*/ 40162 h 108167"/>
                          <a:gd name="connsiteX20" fmla="*/ 202414 w 292453"/>
                          <a:gd name="connsiteY20" fmla="*/ 45771 h 108167"/>
                          <a:gd name="connsiteX21" fmla="*/ 210026 w 292453"/>
                          <a:gd name="connsiteY21" fmla="*/ 50178 h 108167"/>
                          <a:gd name="connsiteX22" fmla="*/ 204818 w 292453"/>
                          <a:gd name="connsiteY22" fmla="*/ 43367 h 108167"/>
                          <a:gd name="connsiteX23" fmla="*/ 215234 w 292453"/>
                          <a:gd name="connsiteY23" fmla="*/ 51780 h 108167"/>
                          <a:gd name="connsiteX24" fmla="*/ 209626 w 292453"/>
                          <a:gd name="connsiteY24" fmla="*/ 50578 h 108167"/>
                          <a:gd name="connsiteX25" fmla="*/ 212430 w 292453"/>
                          <a:gd name="connsiteY25" fmla="*/ 55787 h 108167"/>
                          <a:gd name="connsiteX26" fmla="*/ 222445 w 292453"/>
                          <a:gd name="connsiteY26" fmla="*/ 56988 h 108167"/>
                          <a:gd name="connsiteX27" fmla="*/ 220442 w 292453"/>
                          <a:gd name="connsiteY27" fmla="*/ 59793 h 108167"/>
                          <a:gd name="connsiteX28" fmla="*/ 226051 w 292453"/>
                          <a:gd name="connsiteY28" fmla="*/ 58992 h 108167"/>
                          <a:gd name="connsiteX29" fmla="*/ 224849 w 292453"/>
                          <a:gd name="connsiteY29" fmla="*/ 61796 h 108167"/>
                          <a:gd name="connsiteX30" fmla="*/ 230057 w 292453"/>
                          <a:gd name="connsiteY30" fmla="*/ 64600 h 108167"/>
                          <a:gd name="connsiteX31" fmla="*/ 242076 w 292453"/>
                          <a:gd name="connsiteY31" fmla="*/ 67405 h 108167"/>
                          <a:gd name="connsiteX32" fmla="*/ 250088 w 292453"/>
                          <a:gd name="connsiteY32" fmla="*/ 66603 h 108167"/>
                          <a:gd name="connsiteX33" fmla="*/ 251290 w 292453"/>
                          <a:gd name="connsiteY33" fmla="*/ 73414 h 108167"/>
                          <a:gd name="connsiteX34" fmla="*/ 254094 w 292453"/>
                          <a:gd name="connsiteY34" fmla="*/ 75016 h 108167"/>
                          <a:gd name="connsiteX35" fmla="*/ 248486 w 292453"/>
                          <a:gd name="connsiteY35" fmla="*/ 79023 h 108167"/>
                          <a:gd name="connsiteX36" fmla="*/ 274927 w 292453"/>
                          <a:gd name="connsiteY36" fmla="*/ 83029 h 108167"/>
                          <a:gd name="connsiteX37" fmla="*/ 288548 w 292453"/>
                          <a:gd name="connsiteY37" fmla="*/ 93044 h 108167"/>
                          <a:gd name="connsiteX38" fmla="*/ 282538 w 292453"/>
                          <a:gd name="connsiteY38" fmla="*/ 100656 h 108167"/>
                          <a:gd name="connsiteX39" fmla="*/ 262908 w 292453"/>
                          <a:gd name="connsiteY39" fmla="*/ 105063 h 108167"/>
                          <a:gd name="connsiteX40" fmla="*/ 264511 w 292453"/>
                          <a:gd name="connsiteY40" fmla="*/ 102659 h 108167"/>
                          <a:gd name="connsiteX41" fmla="*/ 255697 w 292453"/>
                          <a:gd name="connsiteY41" fmla="*/ 106265 h 108167"/>
                          <a:gd name="connsiteX42" fmla="*/ 237669 w 292453"/>
                          <a:gd name="connsiteY42" fmla="*/ 103060 h 108167"/>
                          <a:gd name="connsiteX43" fmla="*/ 191197 w 292453"/>
                          <a:gd name="connsiteY43" fmla="*/ 107867 h 108167"/>
                          <a:gd name="connsiteX44" fmla="*/ 206821 w 292453"/>
                          <a:gd name="connsiteY44" fmla="*/ 93846 h 108167"/>
                          <a:gd name="connsiteX45" fmla="*/ 208824 w 292453"/>
                          <a:gd name="connsiteY45" fmla="*/ 86634 h 108167"/>
                          <a:gd name="connsiteX46" fmla="*/ 204017 w 292453"/>
                          <a:gd name="connsiteY46" fmla="*/ 80225 h 108167"/>
                          <a:gd name="connsiteX47" fmla="*/ 177175 w 292453"/>
                          <a:gd name="connsiteY47" fmla="*/ 71411 h 108167"/>
                          <a:gd name="connsiteX48" fmla="*/ 174771 w 292453"/>
                          <a:gd name="connsiteY48" fmla="*/ 59392 h 108167"/>
                          <a:gd name="connsiteX49" fmla="*/ 172768 w 292453"/>
                          <a:gd name="connsiteY49" fmla="*/ 54184 h 108167"/>
                          <a:gd name="connsiteX50" fmla="*/ 171566 w 292453"/>
                          <a:gd name="connsiteY50" fmla="*/ 51780 h 108167"/>
                          <a:gd name="connsiteX51" fmla="*/ 157545 w 292453"/>
                          <a:gd name="connsiteY51" fmla="*/ 53383 h 108167"/>
                          <a:gd name="connsiteX52" fmla="*/ 144324 w 292453"/>
                          <a:gd name="connsiteY52" fmla="*/ 48575 h 108167"/>
                          <a:gd name="connsiteX53" fmla="*/ 135110 w 292453"/>
                          <a:gd name="connsiteY53" fmla="*/ 45771 h 108167"/>
                          <a:gd name="connsiteX54" fmla="*/ 125895 w 292453"/>
                          <a:gd name="connsiteY54" fmla="*/ 34554 h 108167"/>
                          <a:gd name="connsiteX55" fmla="*/ 106666 w 292453"/>
                          <a:gd name="connsiteY55" fmla="*/ 30948 h 108167"/>
                          <a:gd name="connsiteX56" fmla="*/ 105063 w 292453"/>
                          <a:gd name="connsiteY56" fmla="*/ 36557 h 108167"/>
                          <a:gd name="connsiteX57" fmla="*/ 101458 w 292453"/>
                          <a:gd name="connsiteY57" fmla="*/ 34554 h 108167"/>
                          <a:gd name="connsiteX58" fmla="*/ 92644 w 292453"/>
                          <a:gd name="connsiteY58" fmla="*/ 32951 h 108167"/>
                          <a:gd name="connsiteX59" fmla="*/ 80625 w 292453"/>
                          <a:gd name="connsiteY59" fmla="*/ 26942 h 108167"/>
                          <a:gd name="connsiteX60" fmla="*/ 91041 w 292453"/>
                          <a:gd name="connsiteY60" fmla="*/ 24939 h 108167"/>
                          <a:gd name="connsiteX61" fmla="*/ 91442 w 292453"/>
                          <a:gd name="connsiteY61" fmla="*/ 18128 h 108167"/>
                          <a:gd name="connsiteX62" fmla="*/ 60594 w 292453"/>
                          <a:gd name="connsiteY62" fmla="*/ 20131 h 108167"/>
                          <a:gd name="connsiteX63" fmla="*/ 47374 w 292453"/>
                          <a:gd name="connsiteY63" fmla="*/ 30547 h 108167"/>
                          <a:gd name="connsiteX64" fmla="*/ 37358 w 292453"/>
                          <a:gd name="connsiteY64" fmla="*/ 33352 h 108167"/>
                          <a:gd name="connsiteX65" fmla="*/ 30548 w 292453"/>
                          <a:gd name="connsiteY65" fmla="*/ 34153 h 108167"/>
                          <a:gd name="connsiteX66" fmla="*/ 27343 w 292453"/>
                          <a:gd name="connsiteY66" fmla="*/ 39762 h 108167"/>
                          <a:gd name="connsiteX67" fmla="*/ 13721 w 292453"/>
                          <a:gd name="connsiteY67" fmla="*/ 46572 h 108167"/>
                          <a:gd name="connsiteX68" fmla="*/ 901 w 292453"/>
                          <a:gd name="connsiteY68" fmla="*/ 42166 h 108167"/>
                          <a:gd name="connsiteX69" fmla="*/ 3305 w 292453"/>
                          <a:gd name="connsiteY69" fmla="*/ 42566 h 10816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  <a:cxn ang="0">
                            <a:pos x="connsiteX53" y="connsiteY53"/>
                          </a:cxn>
                          <a:cxn ang="0">
                            <a:pos x="connsiteX54" y="connsiteY54"/>
                          </a:cxn>
                          <a:cxn ang="0">
                            <a:pos x="connsiteX55" y="connsiteY55"/>
                          </a:cxn>
                          <a:cxn ang="0">
                            <a:pos x="connsiteX56" y="connsiteY56"/>
                          </a:cxn>
                          <a:cxn ang="0">
                            <a:pos x="connsiteX57" y="connsiteY57"/>
                          </a:cxn>
                          <a:cxn ang="0">
                            <a:pos x="connsiteX58" y="connsiteY58"/>
                          </a:cxn>
                          <a:cxn ang="0">
                            <a:pos x="connsiteX59" y="connsiteY59"/>
                          </a:cxn>
                          <a:cxn ang="0">
                            <a:pos x="connsiteX60" y="connsiteY60"/>
                          </a:cxn>
                          <a:cxn ang="0">
                            <a:pos x="connsiteX61" y="connsiteY61"/>
                          </a:cxn>
                          <a:cxn ang="0">
                            <a:pos x="connsiteX62" y="connsiteY62"/>
                          </a:cxn>
                          <a:cxn ang="0">
                            <a:pos x="connsiteX63" y="connsiteY63"/>
                          </a:cxn>
                          <a:cxn ang="0">
                            <a:pos x="connsiteX64" y="connsiteY64"/>
                          </a:cxn>
                          <a:cxn ang="0">
                            <a:pos x="connsiteX65" y="connsiteY65"/>
                          </a:cxn>
                          <a:cxn ang="0">
                            <a:pos x="connsiteX66" y="connsiteY66"/>
                          </a:cxn>
                          <a:cxn ang="0">
                            <a:pos x="connsiteX67" y="connsiteY67"/>
                          </a:cxn>
                          <a:cxn ang="0">
                            <a:pos x="connsiteX68" y="connsiteY68"/>
                          </a:cxn>
                          <a:cxn ang="0">
                            <a:pos x="connsiteX69" y="connsiteY69"/>
                          </a:cxn>
                        </a:cxnLst>
                        <a:rect l="l" t="t" r="r" b="b"/>
                        <a:pathLst>
                          <a:path w="292453" h="108167">
                            <a:moveTo>
                              <a:pt x="3305" y="42566"/>
                            </a:moveTo>
                            <a:cubicBezTo>
                              <a:pt x="8513" y="40563"/>
                              <a:pt x="13721" y="35756"/>
                              <a:pt x="19330" y="38960"/>
                            </a:cubicBezTo>
                            <a:cubicBezTo>
                              <a:pt x="21333" y="34954"/>
                              <a:pt x="16125" y="31349"/>
                              <a:pt x="19731" y="26942"/>
                            </a:cubicBezTo>
                            <a:cubicBezTo>
                              <a:pt x="22535" y="23737"/>
                              <a:pt x="27343" y="18529"/>
                              <a:pt x="31349" y="16125"/>
                            </a:cubicBezTo>
                            <a:cubicBezTo>
                              <a:pt x="35756" y="13321"/>
                              <a:pt x="41364" y="12119"/>
                              <a:pt x="46172" y="10516"/>
                            </a:cubicBezTo>
                            <a:cubicBezTo>
                              <a:pt x="50579" y="9314"/>
                              <a:pt x="54184" y="6510"/>
                              <a:pt x="58591" y="6510"/>
                            </a:cubicBezTo>
                            <a:cubicBezTo>
                              <a:pt x="68206" y="6911"/>
                              <a:pt x="75818" y="1703"/>
                              <a:pt x="85433" y="1302"/>
                            </a:cubicBezTo>
                            <a:cubicBezTo>
                              <a:pt x="89839" y="901"/>
                              <a:pt x="95048" y="501"/>
                              <a:pt x="99054" y="2504"/>
                            </a:cubicBezTo>
                            <a:cubicBezTo>
                              <a:pt x="99855" y="2905"/>
                              <a:pt x="101057" y="3706"/>
                              <a:pt x="101057" y="4908"/>
                            </a:cubicBezTo>
                            <a:cubicBezTo>
                              <a:pt x="104663" y="3305"/>
                              <a:pt x="108268" y="2905"/>
                              <a:pt x="111473" y="901"/>
                            </a:cubicBezTo>
                            <a:cubicBezTo>
                              <a:pt x="105864" y="2504"/>
                              <a:pt x="111874" y="5308"/>
                              <a:pt x="115079" y="4507"/>
                            </a:cubicBezTo>
                            <a:cubicBezTo>
                              <a:pt x="117883" y="3706"/>
                              <a:pt x="126296" y="3305"/>
                              <a:pt x="127097" y="4908"/>
                            </a:cubicBezTo>
                            <a:cubicBezTo>
                              <a:pt x="128700" y="7311"/>
                              <a:pt x="132706" y="10917"/>
                              <a:pt x="135911" y="10116"/>
                            </a:cubicBezTo>
                            <a:cubicBezTo>
                              <a:pt x="139517" y="8914"/>
                              <a:pt x="144725" y="13321"/>
                              <a:pt x="147930" y="10516"/>
                            </a:cubicBezTo>
                            <a:cubicBezTo>
                              <a:pt x="147128" y="11318"/>
                              <a:pt x="146327" y="12519"/>
                              <a:pt x="145927" y="13321"/>
                            </a:cubicBezTo>
                            <a:cubicBezTo>
                              <a:pt x="151936" y="14923"/>
                              <a:pt x="150734" y="17728"/>
                              <a:pt x="155141" y="21734"/>
                            </a:cubicBezTo>
                            <a:cubicBezTo>
                              <a:pt x="160750" y="27342"/>
                              <a:pt x="163153" y="25740"/>
                              <a:pt x="170364" y="26541"/>
                            </a:cubicBezTo>
                            <a:cubicBezTo>
                              <a:pt x="177175" y="27342"/>
                              <a:pt x="179979" y="30147"/>
                              <a:pt x="185588" y="33752"/>
                            </a:cubicBezTo>
                            <a:cubicBezTo>
                              <a:pt x="187591" y="34954"/>
                              <a:pt x="190796" y="34554"/>
                              <a:pt x="191998" y="36957"/>
                            </a:cubicBezTo>
                            <a:cubicBezTo>
                              <a:pt x="193200" y="38960"/>
                              <a:pt x="195203" y="42967"/>
                              <a:pt x="198007" y="40162"/>
                            </a:cubicBezTo>
                            <a:cubicBezTo>
                              <a:pt x="196806" y="43367"/>
                              <a:pt x="199610" y="45771"/>
                              <a:pt x="202414" y="45771"/>
                            </a:cubicBezTo>
                            <a:cubicBezTo>
                              <a:pt x="206020" y="46172"/>
                              <a:pt x="206821" y="49377"/>
                              <a:pt x="210026" y="50178"/>
                            </a:cubicBezTo>
                            <a:cubicBezTo>
                              <a:pt x="208824" y="47774"/>
                              <a:pt x="208023" y="44169"/>
                              <a:pt x="204818" y="43367"/>
                            </a:cubicBezTo>
                            <a:cubicBezTo>
                              <a:pt x="207622" y="44169"/>
                              <a:pt x="216837" y="47774"/>
                              <a:pt x="215234" y="51780"/>
                            </a:cubicBezTo>
                            <a:cubicBezTo>
                              <a:pt x="213231" y="51380"/>
                              <a:pt x="211629" y="50979"/>
                              <a:pt x="209626" y="50578"/>
                            </a:cubicBezTo>
                            <a:cubicBezTo>
                              <a:pt x="210827" y="52181"/>
                              <a:pt x="211629" y="54184"/>
                              <a:pt x="212430" y="55787"/>
                            </a:cubicBezTo>
                            <a:cubicBezTo>
                              <a:pt x="216436" y="48976"/>
                              <a:pt x="217638" y="56588"/>
                              <a:pt x="222445" y="56988"/>
                            </a:cubicBezTo>
                            <a:cubicBezTo>
                              <a:pt x="221644" y="57790"/>
                              <a:pt x="221243" y="58992"/>
                              <a:pt x="220442" y="59793"/>
                            </a:cubicBezTo>
                            <a:cubicBezTo>
                              <a:pt x="222045" y="58591"/>
                              <a:pt x="224048" y="58591"/>
                              <a:pt x="226051" y="58992"/>
                            </a:cubicBezTo>
                            <a:cubicBezTo>
                              <a:pt x="225650" y="59793"/>
                              <a:pt x="225250" y="60995"/>
                              <a:pt x="224849" y="61796"/>
                            </a:cubicBezTo>
                            <a:cubicBezTo>
                              <a:pt x="226852" y="62197"/>
                              <a:pt x="228455" y="62998"/>
                              <a:pt x="230057" y="64600"/>
                            </a:cubicBezTo>
                            <a:cubicBezTo>
                              <a:pt x="229657" y="57389"/>
                              <a:pt x="240073" y="65802"/>
                              <a:pt x="242076" y="67405"/>
                            </a:cubicBezTo>
                            <a:cubicBezTo>
                              <a:pt x="244880" y="69408"/>
                              <a:pt x="247284" y="67004"/>
                              <a:pt x="250088" y="66603"/>
                            </a:cubicBezTo>
                            <a:cubicBezTo>
                              <a:pt x="254896" y="66203"/>
                              <a:pt x="256498" y="72613"/>
                              <a:pt x="251290" y="73414"/>
                            </a:cubicBezTo>
                            <a:cubicBezTo>
                              <a:pt x="252091" y="73815"/>
                              <a:pt x="253293" y="74616"/>
                              <a:pt x="254094" y="75016"/>
                            </a:cubicBezTo>
                            <a:cubicBezTo>
                              <a:pt x="251691" y="75818"/>
                              <a:pt x="250088" y="77020"/>
                              <a:pt x="248486" y="79023"/>
                            </a:cubicBezTo>
                            <a:cubicBezTo>
                              <a:pt x="256098" y="80625"/>
                              <a:pt x="268917" y="77821"/>
                              <a:pt x="274927" y="83029"/>
                            </a:cubicBezTo>
                            <a:cubicBezTo>
                              <a:pt x="280135" y="87436"/>
                              <a:pt x="281337" y="92243"/>
                              <a:pt x="288548" y="93044"/>
                            </a:cubicBezTo>
                            <a:cubicBezTo>
                              <a:pt x="296961" y="94246"/>
                              <a:pt x="285744" y="100256"/>
                              <a:pt x="282538" y="100656"/>
                            </a:cubicBezTo>
                            <a:cubicBezTo>
                              <a:pt x="281337" y="100656"/>
                              <a:pt x="263309" y="105464"/>
                              <a:pt x="262908" y="105063"/>
                            </a:cubicBezTo>
                            <a:cubicBezTo>
                              <a:pt x="262908" y="104262"/>
                              <a:pt x="263709" y="103461"/>
                              <a:pt x="264511" y="102659"/>
                            </a:cubicBezTo>
                            <a:cubicBezTo>
                              <a:pt x="261306" y="102659"/>
                              <a:pt x="261306" y="107066"/>
                              <a:pt x="255697" y="106265"/>
                            </a:cubicBezTo>
                            <a:cubicBezTo>
                              <a:pt x="249688" y="105864"/>
                              <a:pt x="244079" y="103461"/>
                              <a:pt x="237669" y="103060"/>
                            </a:cubicBezTo>
                            <a:cubicBezTo>
                              <a:pt x="222045" y="102259"/>
                              <a:pt x="206821" y="108268"/>
                              <a:pt x="191197" y="107867"/>
                            </a:cubicBezTo>
                            <a:cubicBezTo>
                              <a:pt x="191598" y="99855"/>
                              <a:pt x="201613" y="97852"/>
                              <a:pt x="206821" y="93846"/>
                            </a:cubicBezTo>
                            <a:cubicBezTo>
                              <a:pt x="210026" y="91442"/>
                              <a:pt x="212029" y="89439"/>
                              <a:pt x="208824" y="86634"/>
                            </a:cubicBezTo>
                            <a:cubicBezTo>
                              <a:pt x="206420" y="84631"/>
                              <a:pt x="209626" y="78622"/>
                              <a:pt x="204017" y="80225"/>
                            </a:cubicBezTo>
                            <a:cubicBezTo>
                              <a:pt x="193601" y="82628"/>
                              <a:pt x="183184" y="81026"/>
                              <a:pt x="177175" y="71411"/>
                            </a:cubicBezTo>
                            <a:cubicBezTo>
                              <a:pt x="175172" y="67805"/>
                              <a:pt x="175573" y="63398"/>
                              <a:pt x="174771" y="59392"/>
                            </a:cubicBezTo>
                            <a:cubicBezTo>
                              <a:pt x="174371" y="57790"/>
                              <a:pt x="173970" y="55787"/>
                              <a:pt x="172768" y="54184"/>
                            </a:cubicBezTo>
                            <a:cubicBezTo>
                              <a:pt x="171566" y="52582"/>
                              <a:pt x="168361" y="53383"/>
                              <a:pt x="171566" y="51780"/>
                            </a:cubicBezTo>
                            <a:cubicBezTo>
                              <a:pt x="166759" y="49377"/>
                              <a:pt x="161951" y="52982"/>
                              <a:pt x="157545" y="53383"/>
                            </a:cubicBezTo>
                            <a:cubicBezTo>
                              <a:pt x="152737" y="53784"/>
                              <a:pt x="148731" y="49377"/>
                              <a:pt x="144324" y="48575"/>
                            </a:cubicBezTo>
                            <a:cubicBezTo>
                              <a:pt x="139917" y="47774"/>
                              <a:pt x="137514" y="48575"/>
                              <a:pt x="135110" y="45771"/>
                            </a:cubicBezTo>
                            <a:cubicBezTo>
                              <a:pt x="131504" y="41364"/>
                              <a:pt x="126697" y="41364"/>
                              <a:pt x="125895" y="34554"/>
                            </a:cubicBezTo>
                            <a:cubicBezTo>
                              <a:pt x="125094" y="40563"/>
                              <a:pt x="107066" y="38560"/>
                              <a:pt x="106666" y="30948"/>
                            </a:cubicBezTo>
                            <a:cubicBezTo>
                              <a:pt x="105464" y="32550"/>
                              <a:pt x="105063" y="34554"/>
                              <a:pt x="105063" y="36557"/>
                            </a:cubicBezTo>
                            <a:cubicBezTo>
                              <a:pt x="103461" y="36557"/>
                              <a:pt x="102259" y="35756"/>
                              <a:pt x="101458" y="34554"/>
                            </a:cubicBezTo>
                            <a:cubicBezTo>
                              <a:pt x="99054" y="32150"/>
                              <a:pt x="95448" y="32951"/>
                              <a:pt x="92644" y="32951"/>
                            </a:cubicBezTo>
                            <a:cubicBezTo>
                              <a:pt x="87836" y="32951"/>
                              <a:pt x="83830" y="30147"/>
                              <a:pt x="80625" y="26942"/>
                            </a:cubicBezTo>
                            <a:cubicBezTo>
                              <a:pt x="83029" y="24138"/>
                              <a:pt x="87836" y="25740"/>
                              <a:pt x="91041" y="24939"/>
                            </a:cubicBezTo>
                            <a:cubicBezTo>
                              <a:pt x="95849" y="24138"/>
                              <a:pt x="95448" y="19330"/>
                              <a:pt x="91442" y="18128"/>
                            </a:cubicBezTo>
                            <a:cubicBezTo>
                              <a:pt x="83430" y="15324"/>
                              <a:pt x="68206" y="15324"/>
                              <a:pt x="60594" y="20131"/>
                            </a:cubicBezTo>
                            <a:cubicBezTo>
                              <a:pt x="56187" y="22936"/>
                              <a:pt x="50979" y="26541"/>
                              <a:pt x="47374" y="30547"/>
                            </a:cubicBezTo>
                            <a:cubicBezTo>
                              <a:pt x="44169" y="34153"/>
                              <a:pt x="41765" y="31349"/>
                              <a:pt x="37358" y="33352"/>
                            </a:cubicBezTo>
                            <a:cubicBezTo>
                              <a:pt x="34954" y="34153"/>
                              <a:pt x="32551" y="32951"/>
                              <a:pt x="30548" y="34153"/>
                            </a:cubicBezTo>
                            <a:cubicBezTo>
                              <a:pt x="28144" y="35355"/>
                              <a:pt x="28945" y="37759"/>
                              <a:pt x="27343" y="39762"/>
                            </a:cubicBezTo>
                            <a:cubicBezTo>
                              <a:pt x="23737" y="43367"/>
                              <a:pt x="17728" y="42967"/>
                              <a:pt x="13721" y="46572"/>
                            </a:cubicBezTo>
                            <a:cubicBezTo>
                              <a:pt x="14923" y="35756"/>
                              <a:pt x="2103" y="49377"/>
                              <a:pt x="901" y="42166"/>
                            </a:cubicBezTo>
                            <a:cubicBezTo>
                              <a:pt x="2504" y="41765"/>
                              <a:pt x="2905" y="42166"/>
                              <a:pt x="3305" y="42566"/>
                            </a:cubicBezTo>
                          </a:path>
                        </a:pathLst>
                      </a:custGeom>
                      <a:solidFill>
                        <a:srgbClr val="E0E0E0"/>
                      </a:solidFill>
                      <a:ln w="2858" cap="flat">
                        <a:solidFill>
                          <a:schemeClr val="bg2">
                            <a:lumMod val="50000"/>
                          </a:schemeClr>
                        </a:solidFill>
                        <a:prstDash val="solid"/>
                        <a:miter/>
                      </a:ln>
                    </p:spPr>
                    <p:txBody>
                      <a:bodyPr wrap="square" rtlCol="0" anchor="ctr"/>
                      <a:lstStyle>
                        <a:lvl1pPr marL="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39" name="Freeform: Shape 38">
                        <a:extLst>
                          <a:ext uri="{FF2B5EF4-FFF2-40B4-BE49-F238E27FC236}">
                            <a16:creationId xmlns:a16="http://schemas.microsoft.com/office/drawing/2014/main" id="{84DD1A29-989D-425E-9E42-4CBAB2EFAD0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368171" y="1460393"/>
                        <a:ext cx="842924" cy="821690"/>
                      </a:xfrm>
                      <a:custGeom>
                        <a:avLst/>
                        <a:gdLst>
                          <a:gd name="connsiteX0" fmla="*/ 631 w 380590"/>
                          <a:gd name="connsiteY0" fmla="*/ 96332 h 368572"/>
                          <a:gd name="connsiteX1" fmla="*/ 13852 w 380590"/>
                          <a:gd name="connsiteY1" fmla="*/ 67888 h 368572"/>
                          <a:gd name="connsiteX2" fmla="*/ 23868 w 380590"/>
                          <a:gd name="connsiteY2" fmla="*/ 40646 h 368572"/>
                          <a:gd name="connsiteX3" fmla="*/ 42296 w 380590"/>
                          <a:gd name="connsiteY3" fmla="*/ 21416 h 368572"/>
                          <a:gd name="connsiteX4" fmla="*/ 63128 w 380590"/>
                          <a:gd name="connsiteY4" fmla="*/ 10199 h 368572"/>
                          <a:gd name="connsiteX5" fmla="*/ 47104 w 380590"/>
                          <a:gd name="connsiteY5" fmla="*/ 20615 h 368572"/>
                          <a:gd name="connsiteX6" fmla="*/ 52312 w 380590"/>
                          <a:gd name="connsiteY6" fmla="*/ 37441 h 368572"/>
                          <a:gd name="connsiteX7" fmla="*/ 52712 w 380590"/>
                          <a:gd name="connsiteY7" fmla="*/ 49459 h 368572"/>
                          <a:gd name="connsiteX8" fmla="*/ 44299 w 380590"/>
                          <a:gd name="connsiteY8" fmla="*/ 65084 h 368572"/>
                          <a:gd name="connsiteX9" fmla="*/ 39892 w 380590"/>
                          <a:gd name="connsiteY9" fmla="*/ 82310 h 368572"/>
                          <a:gd name="connsiteX10" fmla="*/ 43899 w 380590"/>
                          <a:gd name="connsiteY10" fmla="*/ 89522 h 368572"/>
                          <a:gd name="connsiteX11" fmla="*/ 46302 w 380590"/>
                          <a:gd name="connsiteY11" fmla="*/ 93928 h 368572"/>
                          <a:gd name="connsiteX12" fmla="*/ 57119 w 380590"/>
                          <a:gd name="connsiteY12" fmla="*/ 99537 h 368572"/>
                          <a:gd name="connsiteX13" fmla="*/ 66333 w 380590"/>
                          <a:gd name="connsiteY13" fmla="*/ 84314 h 368572"/>
                          <a:gd name="connsiteX14" fmla="*/ 59122 w 380590"/>
                          <a:gd name="connsiteY14" fmla="*/ 63481 h 368572"/>
                          <a:gd name="connsiteX15" fmla="*/ 54715 w 380590"/>
                          <a:gd name="connsiteY15" fmla="*/ 54267 h 368572"/>
                          <a:gd name="connsiteX16" fmla="*/ 53914 w 380590"/>
                          <a:gd name="connsiteY16" fmla="*/ 45052 h 368572"/>
                          <a:gd name="connsiteX17" fmla="*/ 62728 w 380590"/>
                          <a:gd name="connsiteY17" fmla="*/ 39043 h 368572"/>
                          <a:gd name="connsiteX18" fmla="*/ 77150 w 380590"/>
                          <a:gd name="connsiteY18" fmla="*/ 31832 h 368572"/>
                          <a:gd name="connsiteX19" fmla="*/ 89569 w 380590"/>
                          <a:gd name="connsiteY19" fmla="*/ 27826 h 368572"/>
                          <a:gd name="connsiteX20" fmla="*/ 97983 w 380590"/>
                          <a:gd name="connsiteY20" fmla="*/ 24220 h 368572"/>
                          <a:gd name="connsiteX21" fmla="*/ 95979 w 380590"/>
                          <a:gd name="connsiteY21" fmla="*/ 20615 h 368572"/>
                          <a:gd name="connsiteX22" fmla="*/ 106396 w 380590"/>
                          <a:gd name="connsiteY22" fmla="*/ 24220 h 368572"/>
                          <a:gd name="connsiteX23" fmla="*/ 104392 w 380590"/>
                          <a:gd name="connsiteY23" fmla="*/ 17810 h 368572"/>
                          <a:gd name="connsiteX24" fmla="*/ 93976 w 380590"/>
                          <a:gd name="connsiteY24" fmla="*/ 19813 h 368572"/>
                          <a:gd name="connsiteX25" fmla="*/ 102389 w 380590"/>
                          <a:gd name="connsiteY25" fmla="*/ 1385 h 368572"/>
                          <a:gd name="connsiteX26" fmla="*/ 107197 w 380590"/>
                          <a:gd name="connsiteY26" fmla="*/ 18211 h 368572"/>
                          <a:gd name="connsiteX27" fmla="*/ 125625 w 380590"/>
                          <a:gd name="connsiteY27" fmla="*/ 23820 h 368572"/>
                          <a:gd name="connsiteX28" fmla="*/ 145656 w 380590"/>
                          <a:gd name="connsiteY28" fmla="*/ 37040 h 368572"/>
                          <a:gd name="connsiteX29" fmla="*/ 151265 w 380590"/>
                          <a:gd name="connsiteY29" fmla="*/ 55869 h 368572"/>
                          <a:gd name="connsiteX30" fmla="*/ 185318 w 380590"/>
                          <a:gd name="connsiteY30" fmla="*/ 51863 h 368572"/>
                          <a:gd name="connsiteX31" fmla="*/ 208955 w 380590"/>
                          <a:gd name="connsiteY31" fmla="*/ 56671 h 368572"/>
                          <a:gd name="connsiteX32" fmla="*/ 218169 w 380590"/>
                          <a:gd name="connsiteY32" fmla="*/ 63882 h 368572"/>
                          <a:gd name="connsiteX33" fmla="*/ 227383 w 380590"/>
                          <a:gd name="connsiteY33" fmla="*/ 66686 h 368572"/>
                          <a:gd name="connsiteX34" fmla="*/ 232591 w 380590"/>
                          <a:gd name="connsiteY34" fmla="*/ 68689 h 368572"/>
                          <a:gd name="connsiteX35" fmla="*/ 251421 w 380590"/>
                          <a:gd name="connsiteY35" fmla="*/ 62680 h 368572"/>
                          <a:gd name="connsiteX36" fmla="*/ 259834 w 380590"/>
                          <a:gd name="connsiteY36" fmla="*/ 56671 h 368572"/>
                          <a:gd name="connsiteX37" fmla="*/ 274256 w 380590"/>
                          <a:gd name="connsiteY37" fmla="*/ 55869 h 368572"/>
                          <a:gd name="connsiteX38" fmla="*/ 258231 w 380590"/>
                          <a:gd name="connsiteY38" fmla="*/ 50661 h 368572"/>
                          <a:gd name="connsiteX39" fmla="*/ 265042 w 380590"/>
                          <a:gd name="connsiteY39" fmla="*/ 50661 h 368572"/>
                          <a:gd name="connsiteX40" fmla="*/ 271452 w 380590"/>
                          <a:gd name="connsiteY40" fmla="*/ 48658 h 368572"/>
                          <a:gd name="connsiteX41" fmla="*/ 275057 w 380590"/>
                          <a:gd name="connsiteY41" fmla="*/ 50261 h 368572"/>
                          <a:gd name="connsiteX42" fmla="*/ 285073 w 380590"/>
                          <a:gd name="connsiteY42" fmla="*/ 49860 h 368572"/>
                          <a:gd name="connsiteX43" fmla="*/ 326337 w 380590"/>
                          <a:gd name="connsiteY43" fmla="*/ 47456 h 368572"/>
                          <a:gd name="connsiteX44" fmla="*/ 313517 w 380590"/>
                          <a:gd name="connsiteY44" fmla="*/ 53065 h 368572"/>
                          <a:gd name="connsiteX45" fmla="*/ 294287 w 380590"/>
                          <a:gd name="connsiteY45" fmla="*/ 55869 h 368572"/>
                          <a:gd name="connsiteX46" fmla="*/ 298694 w 380590"/>
                          <a:gd name="connsiteY46" fmla="*/ 57071 h 368572"/>
                          <a:gd name="connsiteX47" fmla="*/ 294287 w 380590"/>
                          <a:gd name="connsiteY47" fmla="*/ 60677 h 368572"/>
                          <a:gd name="connsiteX48" fmla="*/ 303101 w 380590"/>
                          <a:gd name="connsiteY48" fmla="*/ 66686 h 368572"/>
                          <a:gd name="connsiteX49" fmla="*/ 292685 w 380590"/>
                          <a:gd name="connsiteY49" fmla="*/ 68289 h 368572"/>
                          <a:gd name="connsiteX50" fmla="*/ 304303 w 380590"/>
                          <a:gd name="connsiteY50" fmla="*/ 64282 h 368572"/>
                          <a:gd name="connsiteX51" fmla="*/ 308710 w 380590"/>
                          <a:gd name="connsiteY51" fmla="*/ 70692 h 368572"/>
                          <a:gd name="connsiteX52" fmla="*/ 311915 w 380590"/>
                          <a:gd name="connsiteY52" fmla="*/ 80708 h 368572"/>
                          <a:gd name="connsiteX53" fmla="*/ 313918 w 380590"/>
                          <a:gd name="connsiteY53" fmla="*/ 72295 h 368572"/>
                          <a:gd name="connsiteX54" fmla="*/ 314719 w 380590"/>
                          <a:gd name="connsiteY54" fmla="*/ 82711 h 368572"/>
                          <a:gd name="connsiteX55" fmla="*/ 315921 w 380590"/>
                          <a:gd name="connsiteY55" fmla="*/ 73897 h 368572"/>
                          <a:gd name="connsiteX56" fmla="*/ 320328 w 380590"/>
                          <a:gd name="connsiteY56" fmla="*/ 75099 h 368572"/>
                          <a:gd name="connsiteX57" fmla="*/ 316322 w 380590"/>
                          <a:gd name="connsiteY57" fmla="*/ 70692 h 368572"/>
                          <a:gd name="connsiteX58" fmla="*/ 325135 w 380590"/>
                          <a:gd name="connsiteY58" fmla="*/ 81910 h 368572"/>
                          <a:gd name="connsiteX59" fmla="*/ 326738 w 380590"/>
                          <a:gd name="connsiteY59" fmla="*/ 77903 h 368572"/>
                          <a:gd name="connsiteX60" fmla="*/ 332747 w 380590"/>
                          <a:gd name="connsiteY60" fmla="*/ 77503 h 368572"/>
                          <a:gd name="connsiteX61" fmla="*/ 337154 w 380590"/>
                          <a:gd name="connsiteY61" fmla="*/ 79506 h 368572"/>
                          <a:gd name="connsiteX62" fmla="*/ 349573 w 380590"/>
                          <a:gd name="connsiteY62" fmla="*/ 85515 h 368572"/>
                          <a:gd name="connsiteX63" fmla="*/ 345166 w 380590"/>
                          <a:gd name="connsiteY63" fmla="*/ 101139 h 368572"/>
                          <a:gd name="connsiteX64" fmla="*/ 347970 w 380590"/>
                          <a:gd name="connsiteY64" fmla="*/ 98335 h 368572"/>
                          <a:gd name="connsiteX65" fmla="*/ 342762 w 380590"/>
                          <a:gd name="connsiteY65" fmla="*/ 111956 h 368572"/>
                          <a:gd name="connsiteX66" fmla="*/ 339558 w 380590"/>
                          <a:gd name="connsiteY66" fmla="*/ 115562 h 368572"/>
                          <a:gd name="connsiteX67" fmla="*/ 329141 w 380590"/>
                          <a:gd name="connsiteY67" fmla="*/ 115562 h 368572"/>
                          <a:gd name="connsiteX68" fmla="*/ 339558 w 380590"/>
                          <a:gd name="connsiteY68" fmla="*/ 121571 h 368572"/>
                          <a:gd name="connsiteX69" fmla="*/ 345166 w 380590"/>
                          <a:gd name="connsiteY69" fmla="*/ 121171 h 368572"/>
                          <a:gd name="connsiteX70" fmla="*/ 354781 w 380590"/>
                          <a:gd name="connsiteY70" fmla="*/ 115161 h 368572"/>
                          <a:gd name="connsiteX71" fmla="*/ 364396 w 380590"/>
                          <a:gd name="connsiteY71" fmla="*/ 115161 h 368572"/>
                          <a:gd name="connsiteX72" fmla="*/ 379620 w 380590"/>
                          <a:gd name="connsiteY72" fmla="*/ 126779 h 368572"/>
                          <a:gd name="connsiteX73" fmla="*/ 370806 w 380590"/>
                          <a:gd name="connsiteY73" fmla="*/ 134391 h 368572"/>
                          <a:gd name="connsiteX74" fmla="*/ 360790 w 380590"/>
                          <a:gd name="connsiteY74" fmla="*/ 140801 h 368572"/>
                          <a:gd name="connsiteX75" fmla="*/ 356384 w 380590"/>
                          <a:gd name="connsiteY75" fmla="*/ 146810 h 368572"/>
                          <a:gd name="connsiteX76" fmla="*/ 357585 w 380590"/>
                          <a:gd name="connsiteY76" fmla="*/ 157227 h 368572"/>
                          <a:gd name="connsiteX77" fmla="*/ 361191 w 380590"/>
                          <a:gd name="connsiteY77" fmla="*/ 161233 h 368572"/>
                          <a:gd name="connsiteX78" fmla="*/ 364396 w 380590"/>
                          <a:gd name="connsiteY78" fmla="*/ 166441 h 368572"/>
                          <a:gd name="connsiteX79" fmla="*/ 353980 w 380590"/>
                          <a:gd name="connsiteY79" fmla="*/ 173251 h 368572"/>
                          <a:gd name="connsiteX80" fmla="*/ 348772 w 380590"/>
                          <a:gd name="connsiteY80" fmla="*/ 172450 h 368572"/>
                          <a:gd name="connsiteX81" fmla="*/ 345567 w 380590"/>
                          <a:gd name="connsiteY81" fmla="*/ 175255 h 368572"/>
                          <a:gd name="connsiteX82" fmla="*/ 339958 w 380590"/>
                          <a:gd name="connsiteY82" fmla="*/ 193282 h 368572"/>
                          <a:gd name="connsiteX83" fmla="*/ 334750 w 380590"/>
                          <a:gd name="connsiteY83" fmla="*/ 201696 h 368572"/>
                          <a:gd name="connsiteX84" fmla="*/ 345967 w 380590"/>
                          <a:gd name="connsiteY84" fmla="*/ 216519 h 368572"/>
                          <a:gd name="connsiteX85" fmla="*/ 351175 w 380590"/>
                          <a:gd name="connsiteY85" fmla="*/ 237351 h 368572"/>
                          <a:gd name="connsiteX86" fmla="*/ 343163 w 380590"/>
                          <a:gd name="connsiteY86" fmla="*/ 245764 h 368572"/>
                          <a:gd name="connsiteX87" fmla="*/ 335551 w 380590"/>
                          <a:gd name="connsiteY87" fmla="*/ 246165 h 368572"/>
                          <a:gd name="connsiteX88" fmla="*/ 329141 w 380590"/>
                          <a:gd name="connsiteY88" fmla="*/ 250972 h 368572"/>
                          <a:gd name="connsiteX89" fmla="*/ 321129 w 380590"/>
                          <a:gd name="connsiteY89" fmla="*/ 255379 h 368572"/>
                          <a:gd name="connsiteX90" fmla="*/ 306706 w 380590"/>
                          <a:gd name="connsiteY90" fmla="*/ 257783 h 368572"/>
                          <a:gd name="connsiteX91" fmla="*/ 297091 w 380590"/>
                          <a:gd name="connsiteY91" fmla="*/ 260988 h 368572"/>
                          <a:gd name="connsiteX92" fmla="*/ 293887 w 380590"/>
                          <a:gd name="connsiteY92" fmla="*/ 269401 h 368572"/>
                          <a:gd name="connsiteX93" fmla="*/ 287076 w 380590"/>
                          <a:gd name="connsiteY93" fmla="*/ 274208 h 368572"/>
                          <a:gd name="connsiteX94" fmla="*/ 280266 w 380590"/>
                          <a:gd name="connsiteY94" fmla="*/ 265795 h 368572"/>
                          <a:gd name="connsiteX95" fmla="*/ 271452 w 380590"/>
                          <a:gd name="connsiteY95" fmla="*/ 265795 h 368572"/>
                          <a:gd name="connsiteX96" fmla="*/ 260635 w 380590"/>
                          <a:gd name="connsiteY96" fmla="*/ 264994 h 368572"/>
                          <a:gd name="connsiteX97" fmla="*/ 256629 w 380590"/>
                          <a:gd name="connsiteY97" fmla="*/ 261789 h 368572"/>
                          <a:gd name="connsiteX98" fmla="*/ 246613 w 380590"/>
                          <a:gd name="connsiteY98" fmla="*/ 258183 h 368572"/>
                          <a:gd name="connsiteX99" fmla="*/ 238200 w 380590"/>
                          <a:gd name="connsiteY99" fmla="*/ 253376 h 368572"/>
                          <a:gd name="connsiteX100" fmla="*/ 242607 w 380590"/>
                          <a:gd name="connsiteY100" fmla="*/ 265795 h 368572"/>
                          <a:gd name="connsiteX101" fmla="*/ 252623 w 380590"/>
                          <a:gd name="connsiteY101" fmla="*/ 282621 h 368572"/>
                          <a:gd name="connsiteX102" fmla="*/ 253424 w 380590"/>
                          <a:gd name="connsiteY102" fmla="*/ 291435 h 368572"/>
                          <a:gd name="connsiteX103" fmla="*/ 257831 w 380590"/>
                          <a:gd name="connsiteY103" fmla="*/ 303053 h 368572"/>
                          <a:gd name="connsiteX104" fmla="*/ 265042 w 380590"/>
                          <a:gd name="connsiteY104" fmla="*/ 312668 h 368572"/>
                          <a:gd name="connsiteX105" fmla="*/ 275458 w 380590"/>
                          <a:gd name="connsiteY105" fmla="*/ 315072 h 368572"/>
                          <a:gd name="connsiteX106" fmla="*/ 266244 w 380590"/>
                          <a:gd name="connsiteY106" fmla="*/ 325087 h 368572"/>
                          <a:gd name="connsiteX107" fmla="*/ 257029 w 380590"/>
                          <a:gd name="connsiteY107" fmla="*/ 330295 h 368572"/>
                          <a:gd name="connsiteX108" fmla="*/ 253824 w 380590"/>
                          <a:gd name="connsiteY108" fmla="*/ 338708 h 368572"/>
                          <a:gd name="connsiteX109" fmla="*/ 247815 w 380590"/>
                          <a:gd name="connsiteY109" fmla="*/ 346320 h 368572"/>
                          <a:gd name="connsiteX110" fmla="*/ 234595 w 380590"/>
                          <a:gd name="connsiteY110" fmla="*/ 350727 h 368572"/>
                          <a:gd name="connsiteX111" fmla="*/ 223377 w 380590"/>
                          <a:gd name="connsiteY111" fmla="*/ 358739 h 368572"/>
                          <a:gd name="connsiteX112" fmla="*/ 213762 w 380590"/>
                          <a:gd name="connsiteY112" fmla="*/ 369957 h 368572"/>
                          <a:gd name="connsiteX113" fmla="*/ 213762 w 380590"/>
                          <a:gd name="connsiteY113" fmla="*/ 361143 h 368572"/>
                          <a:gd name="connsiteX114" fmla="*/ 203346 w 380590"/>
                          <a:gd name="connsiteY114" fmla="*/ 362345 h 368572"/>
                          <a:gd name="connsiteX115" fmla="*/ 177306 w 380590"/>
                          <a:gd name="connsiteY115" fmla="*/ 352329 h 368572"/>
                          <a:gd name="connsiteX116" fmla="*/ 172899 w 380590"/>
                          <a:gd name="connsiteY116" fmla="*/ 337907 h 368572"/>
                          <a:gd name="connsiteX117" fmla="*/ 167290 w 380590"/>
                          <a:gd name="connsiteY117" fmla="*/ 317876 h 368572"/>
                          <a:gd name="connsiteX118" fmla="*/ 148861 w 380590"/>
                          <a:gd name="connsiteY118" fmla="*/ 301851 h 368572"/>
                          <a:gd name="connsiteX119" fmla="*/ 161281 w 380590"/>
                          <a:gd name="connsiteY119" fmla="*/ 287829 h 368572"/>
                          <a:gd name="connsiteX120" fmla="*/ 158877 w 380590"/>
                          <a:gd name="connsiteY120" fmla="*/ 271805 h 368572"/>
                          <a:gd name="connsiteX121" fmla="*/ 151666 w 380590"/>
                          <a:gd name="connsiteY121" fmla="*/ 226534 h 368572"/>
                          <a:gd name="connsiteX122" fmla="*/ 156473 w 380590"/>
                          <a:gd name="connsiteY122" fmla="*/ 215717 h 368572"/>
                          <a:gd name="connsiteX123" fmla="*/ 158877 w 380590"/>
                          <a:gd name="connsiteY123" fmla="*/ 206102 h 368572"/>
                          <a:gd name="connsiteX124" fmla="*/ 164085 w 380590"/>
                          <a:gd name="connsiteY124" fmla="*/ 198090 h 368572"/>
                          <a:gd name="connsiteX125" fmla="*/ 156073 w 380590"/>
                          <a:gd name="connsiteY125" fmla="*/ 189677 h 368572"/>
                          <a:gd name="connsiteX126" fmla="*/ 138445 w 380590"/>
                          <a:gd name="connsiteY126" fmla="*/ 192882 h 368572"/>
                          <a:gd name="connsiteX127" fmla="*/ 124424 w 380590"/>
                          <a:gd name="connsiteY127" fmla="*/ 193683 h 368572"/>
                          <a:gd name="connsiteX128" fmla="*/ 115209 w 380590"/>
                          <a:gd name="connsiteY128" fmla="*/ 194885 h 368572"/>
                          <a:gd name="connsiteX129" fmla="*/ 107197 w 380590"/>
                          <a:gd name="connsiteY129" fmla="*/ 192882 h 368572"/>
                          <a:gd name="connsiteX130" fmla="*/ 101188 w 380590"/>
                          <a:gd name="connsiteY130" fmla="*/ 184068 h 368572"/>
                          <a:gd name="connsiteX131" fmla="*/ 93576 w 380590"/>
                          <a:gd name="connsiteY131" fmla="*/ 172050 h 368572"/>
                          <a:gd name="connsiteX132" fmla="*/ 87566 w 380590"/>
                          <a:gd name="connsiteY132" fmla="*/ 168444 h 368572"/>
                          <a:gd name="connsiteX133" fmla="*/ 73144 w 380590"/>
                          <a:gd name="connsiteY133" fmla="*/ 164037 h 368572"/>
                          <a:gd name="connsiteX134" fmla="*/ 65132 w 380590"/>
                          <a:gd name="connsiteY134" fmla="*/ 167242 h 368572"/>
                          <a:gd name="connsiteX135" fmla="*/ 51510 w 380590"/>
                          <a:gd name="connsiteY135" fmla="*/ 166040 h 368572"/>
                          <a:gd name="connsiteX136" fmla="*/ 43899 w 380590"/>
                          <a:gd name="connsiteY136" fmla="*/ 166040 h 368572"/>
                          <a:gd name="connsiteX137" fmla="*/ 35085 w 380590"/>
                          <a:gd name="connsiteY137" fmla="*/ 162835 h 368572"/>
                          <a:gd name="connsiteX138" fmla="*/ 32681 w 380590"/>
                          <a:gd name="connsiteY138" fmla="*/ 156826 h 368572"/>
                          <a:gd name="connsiteX139" fmla="*/ 25470 w 380590"/>
                          <a:gd name="connsiteY139" fmla="*/ 151618 h 368572"/>
                          <a:gd name="connsiteX140" fmla="*/ 27473 w 380590"/>
                          <a:gd name="connsiteY140" fmla="*/ 133590 h 368572"/>
                          <a:gd name="connsiteX141" fmla="*/ 21464 w 380590"/>
                          <a:gd name="connsiteY141" fmla="*/ 114360 h 368572"/>
                          <a:gd name="connsiteX142" fmla="*/ 13852 w 380590"/>
                          <a:gd name="connsiteY142" fmla="*/ 98335 h 368572"/>
                          <a:gd name="connsiteX143" fmla="*/ 13051 w 380590"/>
                          <a:gd name="connsiteY143" fmla="*/ 92727 h 368572"/>
                          <a:gd name="connsiteX144" fmla="*/ 631 w 380590"/>
                          <a:gd name="connsiteY144" fmla="*/ 96332 h 36857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  <a:cxn ang="0">
                            <a:pos x="connsiteX53" y="connsiteY53"/>
                          </a:cxn>
                          <a:cxn ang="0">
                            <a:pos x="connsiteX54" y="connsiteY54"/>
                          </a:cxn>
                          <a:cxn ang="0">
                            <a:pos x="connsiteX55" y="connsiteY55"/>
                          </a:cxn>
                          <a:cxn ang="0">
                            <a:pos x="connsiteX56" y="connsiteY56"/>
                          </a:cxn>
                          <a:cxn ang="0">
                            <a:pos x="connsiteX57" y="connsiteY57"/>
                          </a:cxn>
                          <a:cxn ang="0">
                            <a:pos x="connsiteX58" y="connsiteY58"/>
                          </a:cxn>
                          <a:cxn ang="0">
                            <a:pos x="connsiteX59" y="connsiteY59"/>
                          </a:cxn>
                          <a:cxn ang="0">
                            <a:pos x="connsiteX60" y="connsiteY60"/>
                          </a:cxn>
                          <a:cxn ang="0">
                            <a:pos x="connsiteX61" y="connsiteY61"/>
                          </a:cxn>
                          <a:cxn ang="0">
                            <a:pos x="connsiteX62" y="connsiteY62"/>
                          </a:cxn>
                          <a:cxn ang="0">
                            <a:pos x="connsiteX63" y="connsiteY63"/>
                          </a:cxn>
                          <a:cxn ang="0">
                            <a:pos x="connsiteX64" y="connsiteY64"/>
                          </a:cxn>
                          <a:cxn ang="0">
                            <a:pos x="connsiteX65" y="connsiteY65"/>
                          </a:cxn>
                          <a:cxn ang="0">
                            <a:pos x="connsiteX66" y="connsiteY66"/>
                          </a:cxn>
                          <a:cxn ang="0">
                            <a:pos x="connsiteX67" y="connsiteY67"/>
                          </a:cxn>
                          <a:cxn ang="0">
                            <a:pos x="connsiteX68" y="connsiteY68"/>
                          </a:cxn>
                          <a:cxn ang="0">
                            <a:pos x="connsiteX69" y="connsiteY69"/>
                          </a:cxn>
                          <a:cxn ang="0">
                            <a:pos x="connsiteX70" y="connsiteY70"/>
                          </a:cxn>
                          <a:cxn ang="0">
                            <a:pos x="connsiteX71" y="connsiteY71"/>
                          </a:cxn>
                          <a:cxn ang="0">
                            <a:pos x="connsiteX72" y="connsiteY72"/>
                          </a:cxn>
                          <a:cxn ang="0">
                            <a:pos x="connsiteX73" y="connsiteY73"/>
                          </a:cxn>
                          <a:cxn ang="0">
                            <a:pos x="connsiteX74" y="connsiteY74"/>
                          </a:cxn>
                          <a:cxn ang="0">
                            <a:pos x="connsiteX75" y="connsiteY75"/>
                          </a:cxn>
                          <a:cxn ang="0">
                            <a:pos x="connsiteX76" y="connsiteY76"/>
                          </a:cxn>
                          <a:cxn ang="0">
                            <a:pos x="connsiteX77" y="connsiteY77"/>
                          </a:cxn>
                          <a:cxn ang="0">
                            <a:pos x="connsiteX78" y="connsiteY78"/>
                          </a:cxn>
                          <a:cxn ang="0">
                            <a:pos x="connsiteX79" y="connsiteY79"/>
                          </a:cxn>
                          <a:cxn ang="0">
                            <a:pos x="connsiteX80" y="connsiteY80"/>
                          </a:cxn>
                          <a:cxn ang="0">
                            <a:pos x="connsiteX81" y="connsiteY81"/>
                          </a:cxn>
                          <a:cxn ang="0">
                            <a:pos x="connsiteX82" y="connsiteY82"/>
                          </a:cxn>
                          <a:cxn ang="0">
                            <a:pos x="connsiteX83" y="connsiteY83"/>
                          </a:cxn>
                          <a:cxn ang="0">
                            <a:pos x="connsiteX84" y="connsiteY84"/>
                          </a:cxn>
                          <a:cxn ang="0">
                            <a:pos x="connsiteX85" y="connsiteY85"/>
                          </a:cxn>
                          <a:cxn ang="0">
                            <a:pos x="connsiteX86" y="connsiteY86"/>
                          </a:cxn>
                          <a:cxn ang="0">
                            <a:pos x="connsiteX87" y="connsiteY87"/>
                          </a:cxn>
                          <a:cxn ang="0">
                            <a:pos x="connsiteX88" y="connsiteY88"/>
                          </a:cxn>
                          <a:cxn ang="0">
                            <a:pos x="connsiteX89" y="connsiteY89"/>
                          </a:cxn>
                          <a:cxn ang="0">
                            <a:pos x="connsiteX90" y="connsiteY90"/>
                          </a:cxn>
                          <a:cxn ang="0">
                            <a:pos x="connsiteX91" y="connsiteY91"/>
                          </a:cxn>
                          <a:cxn ang="0">
                            <a:pos x="connsiteX92" y="connsiteY92"/>
                          </a:cxn>
                          <a:cxn ang="0">
                            <a:pos x="connsiteX93" y="connsiteY93"/>
                          </a:cxn>
                          <a:cxn ang="0">
                            <a:pos x="connsiteX94" y="connsiteY94"/>
                          </a:cxn>
                          <a:cxn ang="0">
                            <a:pos x="connsiteX95" y="connsiteY95"/>
                          </a:cxn>
                          <a:cxn ang="0">
                            <a:pos x="connsiteX96" y="connsiteY96"/>
                          </a:cxn>
                          <a:cxn ang="0">
                            <a:pos x="connsiteX97" y="connsiteY97"/>
                          </a:cxn>
                          <a:cxn ang="0">
                            <a:pos x="connsiteX98" y="connsiteY98"/>
                          </a:cxn>
                          <a:cxn ang="0">
                            <a:pos x="connsiteX99" y="connsiteY99"/>
                          </a:cxn>
                          <a:cxn ang="0">
                            <a:pos x="connsiteX100" y="connsiteY100"/>
                          </a:cxn>
                          <a:cxn ang="0">
                            <a:pos x="connsiteX101" y="connsiteY101"/>
                          </a:cxn>
                          <a:cxn ang="0">
                            <a:pos x="connsiteX102" y="connsiteY102"/>
                          </a:cxn>
                          <a:cxn ang="0">
                            <a:pos x="connsiteX103" y="connsiteY103"/>
                          </a:cxn>
                          <a:cxn ang="0">
                            <a:pos x="connsiteX104" y="connsiteY104"/>
                          </a:cxn>
                          <a:cxn ang="0">
                            <a:pos x="connsiteX105" y="connsiteY105"/>
                          </a:cxn>
                          <a:cxn ang="0">
                            <a:pos x="connsiteX106" y="connsiteY106"/>
                          </a:cxn>
                          <a:cxn ang="0">
                            <a:pos x="connsiteX107" y="connsiteY107"/>
                          </a:cxn>
                          <a:cxn ang="0">
                            <a:pos x="connsiteX108" y="connsiteY108"/>
                          </a:cxn>
                          <a:cxn ang="0">
                            <a:pos x="connsiteX109" y="connsiteY109"/>
                          </a:cxn>
                          <a:cxn ang="0">
                            <a:pos x="connsiteX110" y="connsiteY110"/>
                          </a:cxn>
                          <a:cxn ang="0">
                            <a:pos x="connsiteX111" y="connsiteY111"/>
                          </a:cxn>
                          <a:cxn ang="0">
                            <a:pos x="connsiteX112" y="connsiteY112"/>
                          </a:cxn>
                          <a:cxn ang="0">
                            <a:pos x="connsiteX113" y="connsiteY113"/>
                          </a:cxn>
                          <a:cxn ang="0">
                            <a:pos x="connsiteX114" y="connsiteY114"/>
                          </a:cxn>
                          <a:cxn ang="0">
                            <a:pos x="connsiteX115" y="connsiteY115"/>
                          </a:cxn>
                          <a:cxn ang="0">
                            <a:pos x="connsiteX116" y="connsiteY116"/>
                          </a:cxn>
                          <a:cxn ang="0">
                            <a:pos x="connsiteX117" y="connsiteY117"/>
                          </a:cxn>
                          <a:cxn ang="0">
                            <a:pos x="connsiteX118" y="connsiteY118"/>
                          </a:cxn>
                          <a:cxn ang="0">
                            <a:pos x="connsiteX119" y="connsiteY119"/>
                          </a:cxn>
                          <a:cxn ang="0">
                            <a:pos x="connsiteX120" y="connsiteY120"/>
                          </a:cxn>
                          <a:cxn ang="0">
                            <a:pos x="connsiteX121" y="connsiteY121"/>
                          </a:cxn>
                          <a:cxn ang="0">
                            <a:pos x="connsiteX122" y="connsiteY122"/>
                          </a:cxn>
                          <a:cxn ang="0">
                            <a:pos x="connsiteX123" y="connsiteY123"/>
                          </a:cxn>
                          <a:cxn ang="0">
                            <a:pos x="connsiteX124" y="connsiteY124"/>
                          </a:cxn>
                          <a:cxn ang="0">
                            <a:pos x="connsiteX125" y="connsiteY125"/>
                          </a:cxn>
                          <a:cxn ang="0">
                            <a:pos x="connsiteX126" y="connsiteY126"/>
                          </a:cxn>
                          <a:cxn ang="0">
                            <a:pos x="connsiteX127" y="connsiteY127"/>
                          </a:cxn>
                          <a:cxn ang="0">
                            <a:pos x="connsiteX128" y="connsiteY128"/>
                          </a:cxn>
                          <a:cxn ang="0">
                            <a:pos x="connsiteX129" y="connsiteY129"/>
                          </a:cxn>
                          <a:cxn ang="0">
                            <a:pos x="connsiteX130" y="connsiteY130"/>
                          </a:cxn>
                          <a:cxn ang="0">
                            <a:pos x="connsiteX131" y="connsiteY131"/>
                          </a:cxn>
                          <a:cxn ang="0">
                            <a:pos x="connsiteX132" y="connsiteY132"/>
                          </a:cxn>
                          <a:cxn ang="0">
                            <a:pos x="connsiteX133" y="connsiteY133"/>
                          </a:cxn>
                          <a:cxn ang="0">
                            <a:pos x="connsiteX134" y="connsiteY134"/>
                          </a:cxn>
                          <a:cxn ang="0">
                            <a:pos x="connsiteX135" y="connsiteY135"/>
                          </a:cxn>
                          <a:cxn ang="0">
                            <a:pos x="connsiteX136" y="connsiteY136"/>
                          </a:cxn>
                          <a:cxn ang="0">
                            <a:pos x="connsiteX137" y="connsiteY137"/>
                          </a:cxn>
                          <a:cxn ang="0">
                            <a:pos x="connsiteX138" y="connsiteY138"/>
                          </a:cxn>
                          <a:cxn ang="0">
                            <a:pos x="connsiteX139" y="connsiteY139"/>
                          </a:cxn>
                          <a:cxn ang="0">
                            <a:pos x="connsiteX140" y="connsiteY140"/>
                          </a:cxn>
                          <a:cxn ang="0">
                            <a:pos x="connsiteX141" y="connsiteY141"/>
                          </a:cxn>
                          <a:cxn ang="0">
                            <a:pos x="connsiteX142" y="connsiteY142"/>
                          </a:cxn>
                          <a:cxn ang="0">
                            <a:pos x="connsiteX143" y="connsiteY143"/>
                          </a:cxn>
                          <a:cxn ang="0">
                            <a:pos x="connsiteX144" y="connsiteY144"/>
                          </a:cxn>
                        </a:cxnLst>
                        <a:rect l="l" t="t" r="r" b="b"/>
                        <a:pathLst>
                          <a:path w="380590" h="368572">
                            <a:moveTo>
                              <a:pt x="631" y="96332"/>
                            </a:moveTo>
                            <a:cubicBezTo>
                              <a:pt x="7843" y="87919"/>
                              <a:pt x="11448" y="78705"/>
                              <a:pt x="13852" y="67888"/>
                            </a:cubicBezTo>
                            <a:cubicBezTo>
                              <a:pt x="15855" y="57472"/>
                              <a:pt x="18259" y="49459"/>
                              <a:pt x="23868" y="40646"/>
                            </a:cubicBezTo>
                            <a:cubicBezTo>
                              <a:pt x="28274" y="33435"/>
                              <a:pt x="38290" y="29028"/>
                              <a:pt x="42296" y="21416"/>
                            </a:cubicBezTo>
                            <a:cubicBezTo>
                              <a:pt x="47104" y="12602"/>
                              <a:pt x="55116" y="15006"/>
                              <a:pt x="63128" y="10199"/>
                            </a:cubicBezTo>
                            <a:cubicBezTo>
                              <a:pt x="59924" y="17810"/>
                              <a:pt x="51510" y="15006"/>
                              <a:pt x="47104" y="20615"/>
                            </a:cubicBezTo>
                            <a:cubicBezTo>
                              <a:pt x="43097" y="25422"/>
                              <a:pt x="47504" y="35438"/>
                              <a:pt x="52312" y="37441"/>
                            </a:cubicBezTo>
                            <a:cubicBezTo>
                              <a:pt x="47905" y="37040"/>
                              <a:pt x="52312" y="47456"/>
                              <a:pt x="52712" y="49459"/>
                            </a:cubicBezTo>
                            <a:cubicBezTo>
                              <a:pt x="53914" y="55469"/>
                              <a:pt x="48305" y="61478"/>
                              <a:pt x="44299" y="65084"/>
                            </a:cubicBezTo>
                            <a:cubicBezTo>
                              <a:pt x="39091" y="69891"/>
                              <a:pt x="36687" y="75900"/>
                              <a:pt x="39892" y="82310"/>
                            </a:cubicBezTo>
                            <a:cubicBezTo>
                              <a:pt x="41094" y="84714"/>
                              <a:pt x="41495" y="87919"/>
                              <a:pt x="43899" y="89522"/>
                            </a:cubicBezTo>
                            <a:cubicBezTo>
                              <a:pt x="46703" y="91525"/>
                              <a:pt x="47104" y="90723"/>
                              <a:pt x="46302" y="93928"/>
                            </a:cubicBezTo>
                            <a:cubicBezTo>
                              <a:pt x="45501" y="101139"/>
                              <a:pt x="51110" y="103143"/>
                              <a:pt x="57119" y="99537"/>
                            </a:cubicBezTo>
                            <a:cubicBezTo>
                              <a:pt x="63128" y="95931"/>
                              <a:pt x="65532" y="90723"/>
                              <a:pt x="66333" y="84314"/>
                            </a:cubicBezTo>
                            <a:cubicBezTo>
                              <a:pt x="67535" y="75500"/>
                              <a:pt x="63529" y="70692"/>
                              <a:pt x="59122" y="63481"/>
                            </a:cubicBezTo>
                            <a:cubicBezTo>
                              <a:pt x="57520" y="60677"/>
                              <a:pt x="55917" y="57472"/>
                              <a:pt x="54715" y="54267"/>
                            </a:cubicBezTo>
                            <a:cubicBezTo>
                              <a:pt x="53914" y="51463"/>
                              <a:pt x="56318" y="47456"/>
                              <a:pt x="53914" y="45052"/>
                            </a:cubicBezTo>
                            <a:cubicBezTo>
                              <a:pt x="57119" y="45453"/>
                              <a:pt x="59924" y="40245"/>
                              <a:pt x="62728" y="39043"/>
                            </a:cubicBezTo>
                            <a:cubicBezTo>
                              <a:pt x="67535" y="36239"/>
                              <a:pt x="71942" y="32633"/>
                              <a:pt x="77150" y="31832"/>
                            </a:cubicBezTo>
                            <a:cubicBezTo>
                              <a:pt x="81958" y="31031"/>
                              <a:pt x="85563" y="30230"/>
                              <a:pt x="89569" y="27826"/>
                            </a:cubicBezTo>
                            <a:cubicBezTo>
                              <a:pt x="91172" y="27024"/>
                              <a:pt x="95579" y="23018"/>
                              <a:pt x="97983" y="24220"/>
                            </a:cubicBezTo>
                            <a:cubicBezTo>
                              <a:pt x="97582" y="22618"/>
                              <a:pt x="97181" y="21416"/>
                              <a:pt x="95979" y="20615"/>
                            </a:cubicBezTo>
                            <a:cubicBezTo>
                              <a:pt x="97983" y="21416"/>
                              <a:pt x="103992" y="26624"/>
                              <a:pt x="106396" y="24220"/>
                            </a:cubicBezTo>
                            <a:cubicBezTo>
                              <a:pt x="107998" y="22618"/>
                              <a:pt x="106396" y="18611"/>
                              <a:pt x="104392" y="17810"/>
                            </a:cubicBezTo>
                            <a:cubicBezTo>
                              <a:pt x="101188" y="16608"/>
                              <a:pt x="97181" y="19413"/>
                              <a:pt x="93976" y="19813"/>
                            </a:cubicBezTo>
                            <a:cubicBezTo>
                              <a:pt x="94777" y="16208"/>
                              <a:pt x="91573" y="-3423"/>
                              <a:pt x="102389" y="1385"/>
                            </a:cubicBezTo>
                            <a:cubicBezTo>
                              <a:pt x="107197" y="3388"/>
                              <a:pt x="106396" y="14205"/>
                              <a:pt x="107197" y="18211"/>
                            </a:cubicBezTo>
                            <a:cubicBezTo>
                              <a:pt x="108799" y="27425"/>
                              <a:pt x="118815" y="21416"/>
                              <a:pt x="125625" y="23820"/>
                            </a:cubicBezTo>
                            <a:cubicBezTo>
                              <a:pt x="132837" y="26223"/>
                              <a:pt x="142452" y="28226"/>
                              <a:pt x="145656" y="37040"/>
                            </a:cubicBezTo>
                            <a:cubicBezTo>
                              <a:pt x="147660" y="42248"/>
                              <a:pt x="142452" y="54267"/>
                              <a:pt x="151265" y="55869"/>
                            </a:cubicBezTo>
                            <a:cubicBezTo>
                              <a:pt x="161681" y="58273"/>
                              <a:pt x="174902" y="53065"/>
                              <a:pt x="185318" y="51863"/>
                            </a:cubicBezTo>
                            <a:cubicBezTo>
                              <a:pt x="194132" y="50661"/>
                              <a:pt x="203346" y="48658"/>
                              <a:pt x="208955" y="56671"/>
                            </a:cubicBezTo>
                            <a:cubicBezTo>
                              <a:pt x="211359" y="59875"/>
                              <a:pt x="214163" y="62680"/>
                              <a:pt x="218169" y="63882"/>
                            </a:cubicBezTo>
                            <a:cubicBezTo>
                              <a:pt x="221374" y="65084"/>
                              <a:pt x="224579" y="65484"/>
                              <a:pt x="227383" y="66686"/>
                            </a:cubicBezTo>
                            <a:cubicBezTo>
                              <a:pt x="226983" y="66686"/>
                              <a:pt x="237799" y="68689"/>
                              <a:pt x="232591" y="68689"/>
                            </a:cubicBezTo>
                            <a:cubicBezTo>
                              <a:pt x="241004" y="73096"/>
                              <a:pt x="245011" y="63481"/>
                              <a:pt x="251421" y="62680"/>
                            </a:cubicBezTo>
                            <a:cubicBezTo>
                              <a:pt x="255427" y="62279"/>
                              <a:pt x="256228" y="58273"/>
                              <a:pt x="259834" y="56671"/>
                            </a:cubicBezTo>
                            <a:cubicBezTo>
                              <a:pt x="264241" y="54667"/>
                              <a:pt x="269849" y="58674"/>
                              <a:pt x="274256" y="55869"/>
                            </a:cubicBezTo>
                            <a:cubicBezTo>
                              <a:pt x="270250" y="51463"/>
                              <a:pt x="260635" y="56270"/>
                              <a:pt x="258231" y="50661"/>
                            </a:cubicBezTo>
                            <a:cubicBezTo>
                              <a:pt x="260635" y="50661"/>
                              <a:pt x="263039" y="50661"/>
                              <a:pt x="265042" y="50661"/>
                            </a:cubicBezTo>
                            <a:cubicBezTo>
                              <a:pt x="268247" y="50661"/>
                              <a:pt x="269449" y="48658"/>
                              <a:pt x="271452" y="48658"/>
                            </a:cubicBezTo>
                            <a:cubicBezTo>
                              <a:pt x="272654" y="49059"/>
                              <a:pt x="273855" y="49459"/>
                              <a:pt x="275057" y="50261"/>
                            </a:cubicBezTo>
                            <a:cubicBezTo>
                              <a:pt x="278262" y="50661"/>
                              <a:pt x="281868" y="50261"/>
                              <a:pt x="285073" y="49860"/>
                            </a:cubicBezTo>
                            <a:cubicBezTo>
                              <a:pt x="298694" y="47456"/>
                              <a:pt x="313116" y="50261"/>
                              <a:pt x="326337" y="47456"/>
                            </a:cubicBezTo>
                            <a:cubicBezTo>
                              <a:pt x="324334" y="51863"/>
                              <a:pt x="317523" y="51062"/>
                              <a:pt x="313517" y="53065"/>
                            </a:cubicBezTo>
                            <a:cubicBezTo>
                              <a:pt x="307508" y="56270"/>
                              <a:pt x="300297" y="51062"/>
                              <a:pt x="294287" y="55869"/>
                            </a:cubicBezTo>
                            <a:cubicBezTo>
                              <a:pt x="296290" y="53866"/>
                              <a:pt x="297893" y="54267"/>
                              <a:pt x="298694" y="57071"/>
                            </a:cubicBezTo>
                            <a:cubicBezTo>
                              <a:pt x="296290" y="57071"/>
                              <a:pt x="294688" y="58273"/>
                              <a:pt x="294287" y="60677"/>
                            </a:cubicBezTo>
                            <a:cubicBezTo>
                              <a:pt x="299495" y="57872"/>
                              <a:pt x="303101" y="60677"/>
                              <a:pt x="303101" y="66686"/>
                            </a:cubicBezTo>
                            <a:cubicBezTo>
                              <a:pt x="303101" y="71494"/>
                              <a:pt x="295088" y="68289"/>
                              <a:pt x="292685" y="68289"/>
                            </a:cubicBezTo>
                            <a:cubicBezTo>
                              <a:pt x="294287" y="74699"/>
                              <a:pt x="305104" y="70292"/>
                              <a:pt x="304303" y="64282"/>
                            </a:cubicBezTo>
                            <a:cubicBezTo>
                              <a:pt x="307107" y="64683"/>
                              <a:pt x="308309" y="67888"/>
                              <a:pt x="308710" y="70692"/>
                            </a:cubicBezTo>
                            <a:cubicBezTo>
                              <a:pt x="309110" y="73897"/>
                              <a:pt x="312315" y="77903"/>
                              <a:pt x="311915" y="80708"/>
                            </a:cubicBezTo>
                            <a:cubicBezTo>
                              <a:pt x="313918" y="78304"/>
                              <a:pt x="315119" y="75500"/>
                              <a:pt x="313918" y="72295"/>
                            </a:cubicBezTo>
                            <a:cubicBezTo>
                              <a:pt x="316722" y="75099"/>
                              <a:pt x="317123" y="79907"/>
                              <a:pt x="314719" y="82711"/>
                            </a:cubicBezTo>
                            <a:cubicBezTo>
                              <a:pt x="317523" y="80708"/>
                              <a:pt x="316322" y="76702"/>
                              <a:pt x="315921" y="73897"/>
                            </a:cubicBezTo>
                            <a:cubicBezTo>
                              <a:pt x="317523" y="74298"/>
                              <a:pt x="318725" y="74699"/>
                              <a:pt x="320328" y="75099"/>
                            </a:cubicBezTo>
                            <a:cubicBezTo>
                              <a:pt x="319927" y="74699"/>
                              <a:pt x="311113" y="70292"/>
                              <a:pt x="316322" y="70692"/>
                            </a:cubicBezTo>
                            <a:cubicBezTo>
                              <a:pt x="321129" y="71494"/>
                              <a:pt x="327539" y="76301"/>
                              <a:pt x="325135" y="81910"/>
                            </a:cubicBezTo>
                            <a:cubicBezTo>
                              <a:pt x="326337" y="79907"/>
                              <a:pt x="327939" y="79907"/>
                              <a:pt x="326738" y="77903"/>
                            </a:cubicBezTo>
                            <a:cubicBezTo>
                              <a:pt x="328741" y="77102"/>
                              <a:pt x="330744" y="76702"/>
                              <a:pt x="332747" y="77503"/>
                            </a:cubicBezTo>
                            <a:cubicBezTo>
                              <a:pt x="328340" y="72695"/>
                              <a:pt x="335551" y="77102"/>
                              <a:pt x="337154" y="79506"/>
                            </a:cubicBezTo>
                            <a:cubicBezTo>
                              <a:pt x="340359" y="84314"/>
                              <a:pt x="345567" y="82310"/>
                              <a:pt x="349573" y="85515"/>
                            </a:cubicBezTo>
                            <a:cubicBezTo>
                              <a:pt x="359989" y="93528"/>
                              <a:pt x="347570" y="93528"/>
                              <a:pt x="345166" y="101139"/>
                            </a:cubicBezTo>
                            <a:cubicBezTo>
                              <a:pt x="345967" y="100338"/>
                              <a:pt x="346769" y="99136"/>
                              <a:pt x="347970" y="98335"/>
                            </a:cubicBezTo>
                            <a:cubicBezTo>
                              <a:pt x="348772" y="102342"/>
                              <a:pt x="344365" y="108751"/>
                              <a:pt x="342762" y="111956"/>
                            </a:cubicBezTo>
                            <a:cubicBezTo>
                              <a:pt x="341561" y="113959"/>
                              <a:pt x="341961" y="115562"/>
                              <a:pt x="339558" y="115562"/>
                            </a:cubicBezTo>
                            <a:cubicBezTo>
                              <a:pt x="337154" y="115562"/>
                              <a:pt x="330343" y="113559"/>
                              <a:pt x="329141" y="115562"/>
                            </a:cubicBezTo>
                            <a:cubicBezTo>
                              <a:pt x="332346" y="117565"/>
                              <a:pt x="337554" y="117966"/>
                              <a:pt x="339558" y="121571"/>
                            </a:cubicBezTo>
                            <a:cubicBezTo>
                              <a:pt x="341561" y="118767"/>
                              <a:pt x="344766" y="116764"/>
                              <a:pt x="345166" y="121171"/>
                            </a:cubicBezTo>
                            <a:cubicBezTo>
                              <a:pt x="348371" y="117966"/>
                              <a:pt x="350374" y="116363"/>
                              <a:pt x="354781" y="115161"/>
                            </a:cubicBezTo>
                            <a:cubicBezTo>
                              <a:pt x="358787" y="114360"/>
                              <a:pt x="360390" y="118767"/>
                              <a:pt x="364396" y="115161"/>
                            </a:cubicBezTo>
                            <a:cubicBezTo>
                              <a:pt x="371206" y="108751"/>
                              <a:pt x="383225" y="124776"/>
                              <a:pt x="379620" y="126779"/>
                            </a:cubicBezTo>
                            <a:cubicBezTo>
                              <a:pt x="376014" y="128782"/>
                              <a:pt x="373610" y="131587"/>
                              <a:pt x="370806" y="134391"/>
                            </a:cubicBezTo>
                            <a:cubicBezTo>
                              <a:pt x="368002" y="137195"/>
                              <a:pt x="362794" y="138397"/>
                              <a:pt x="360790" y="140801"/>
                            </a:cubicBezTo>
                            <a:cubicBezTo>
                              <a:pt x="359188" y="142404"/>
                              <a:pt x="357986" y="144807"/>
                              <a:pt x="356384" y="146810"/>
                            </a:cubicBezTo>
                            <a:cubicBezTo>
                              <a:pt x="353579" y="150817"/>
                              <a:pt x="357585" y="153220"/>
                              <a:pt x="357585" y="157227"/>
                            </a:cubicBezTo>
                            <a:cubicBezTo>
                              <a:pt x="357185" y="159630"/>
                              <a:pt x="358387" y="162835"/>
                              <a:pt x="361191" y="161233"/>
                            </a:cubicBezTo>
                            <a:cubicBezTo>
                              <a:pt x="364797" y="159230"/>
                              <a:pt x="367200" y="164037"/>
                              <a:pt x="364396" y="166441"/>
                            </a:cubicBezTo>
                            <a:cubicBezTo>
                              <a:pt x="361592" y="169245"/>
                              <a:pt x="356784" y="170447"/>
                              <a:pt x="353980" y="173251"/>
                            </a:cubicBezTo>
                            <a:cubicBezTo>
                              <a:pt x="352778" y="174453"/>
                              <a:pt x="350374" y="172450"/>
                              <a:pt x="348772" y="172450"/>
                            </a:cubicBezTo>
                            <a:cubicBezTo>
                              <a:pt x="347570" y="172450"/>
                              <a:pt x="346769" y="174854"/>
                              <a:pt x="345567" y="175255"/>
                            </a:cubicBezTo>
                            <a:cubicBezTo>
                              <a:pt x="334349" y="179661"/>
                              <a:pt x="345567" y="186472"/>
                              <a:pt x="339958" y="193282"/>
                            </a:cubicBezTo>
                            <a:cubicBezTo>
                              <a:pt x="338356" y="194885"/>
                              <a:pt x="332346" y="198891"/>
                              <a:pt x="334750" y="201696"/>
                            </a:cubicBezTo>
                            <a:cubicBezTo>
                              <a:pt x="338356" y="206503"/>
                              <a:pt x="341961" y="211711"/>
                              <a:pt x="345967" y="216519"/>
                            </a:cubicBezTo>
                            <a:cubicBezTo>
                              <a:pt x="350775" y="222127"/>
                              <a:pt x="359989" y="230941"/>
                              <a:pt x="351175" y="237351"/>
                            </a:cubicBezTo>
                            <a:cubicBezTo>
                              <a:pt x="348371" y="239354"/>
                              <a:pt x="345967" y="243360"/>
                              <a:pt x="343163" y="245764"/>
                            </a:cubicBezTo>
                            <a:cubicBezTo>
                              <a:pt x="341561" y="246966"/>
                              <a:pt x="335952" y="245764"/>
                              <a:pt x="335551" y="246165"/>
                            </a:cubicBezTo>
                            <a:cubicBezTo>
                              <a:pt x="333949" y="248969"/>
                              <a:pt x="329141" y="248168"/>
                              <a:pt x="329141" y="250972"/>
                            </a:cubicBezTo>
                            <a:cubicBezTo>
                              <a:pt x="329141" y="254177"/>
                              <a:pt x="323132" y="254177"/>
                              <a:pt x="321129" y="255379"/>
                            </a:cubicBezTo>
                            <a:cubicBezTo>
                              <a:pt x="316722" y="257382"/>
                              <a:pt x="311514" y="260186"/>
                              <a:pt x="306706" y="257783"/>
                            </a:cubicBezTo>
                            <a:cubicBezTo>
                              <a:pt x="303502" y="256180"/>
                              <a:pt x="300297" y="260186"/>
                              <a:pt x="297091" y="260988"/>
                            </a:cubicBezTo>
                            <a:cubicBezTo>
                              <a:pt x="293085" y="261789"/>
                              <a:pt x="293085" y="266196"/>
                              <a:pt x="293887" y="269401"/>
                            </a:cubicBezTo>
                            <a:cubicBezTo>
                              <a:pt x="295088" y="274208"/>
                              <a:pt x="291082" y="278214"/>
                              <a:pt x="287076" y="274208"/>
                            </a:cubicBezTo>
                            <a:cubicBezTo>
                              <a:pt x="284272" y="271805"/>
                              <a:pt x="283070" y="268199"/>
                              <a:pt x="280266" y="265795"/>
                            </a:cubicBezTo>
                            <a:cubicBezTo>
                              <a:pt x="277060" y="262189"/>
                              <a:pt x="274657" y="266997"/>
                              <a:pt x="271452" y="265795"/>
                            </a:cubicBezTo>
                            <a:cubicBezTo>
                              <a:pt x="267045" y="264193"/>
                              <a:pt x="265042" y="265394"/>
                              <a:pt x="260635" y="264994"/>
                            </a:cubicBezTo>
                            <a:cubicBezTo>
                              <a:pt x="257029" y="264593"/>
                              <a:pt x="257831" y="265795"/>
                              <a:pt x="256629" y="261789"/>
                            </a:cubicBezTo>
                            <a:cubicBezTo>
                              <a:pt x="255427" y="257783"/>
                              <a:pt x="249818" y="257382"/>
                              <a:pt x="246613" y="258183"/>
                            </a:cubicBezTo>
                            <a:cubicBezTo>
                              <a:pt x="241806" y="258985"/>
                              <a:pt x="242206" y="254978"/>
                              <a:pt x="238200" y="253376"/>
                            </a:cubicBezTo>
                            <a:cubicBezTo>
                              <a:pt x="234995" y="256581"/>
                              <a:pt x="240604" y="263391"/>
                              <a:pt x="242607" y="265795"/>
                            </a:cubicBezTo>
                            <a:cubicBezTo>
                              <a:pt x="247815" y="272205"/>
                              <a:pt x="252222" y="273407"/>
                              <a:pt x="252623" y="282621"/>
                            </a:cubicBezTo>
                            <a:cubicBezTo>
                              <a:pt x="252623" y="285826"/>
                              <a:pt x="252623" y="288631"/>
                              <a:pt x="253424" y="291435"/>
                            </a:cubicBezTo>
                            <a:cubicBezTo>
                              <a:pt x="254225" y="295041"/>
                              <a:pt x="258231" y="299047"/>
                              <a:pt x="257831" y="303053"/>
                            </a:cubicBezTo>
                            <a:cubicBezTo>
                              <a:pt x="257029" y="309864"/>
                              <a:pt x="257029" y="312668"/>
                              <a:pt x="265042" y="312668"/>
                            </a:cubicBezTo>
                            <a:cubicBezTo>
                              <a:pt x="267446" y="312668"/>
                              <a:pt x="276259" y="311065"/>
                              <a:pt x="275458" y="315072"/>
                            </a:cubicBezTo>
                            <a:cubicBezTo>
                              <a:pt x="274256" y="323084"/>
                              <a:pt x="269849" y="322283"/>
                              <a:pt x="266244" y="325087"/>
                            </a:cubicBezTo>
                            <a:cubicBezTo>
                              <a:pt x="263439" y="327090"/>
                              <a:pt x="258231" y="327491"/>
                              <a:pt x="257029" y="330295"/>
                            </a:cubicBezTo>
                            <a:cubicBezTo>
                              <a:pt x="255827" y="333500"/>
                              <a:pt x="255827" y="335503"/>
                              <a:pt x="253824" y="338708"/>
                            </a:cubicBezTo>
                            <a:cubicBezTo>
                              <a:pt x="251821" y="341513"/>
                              <a:pt x="249418" y="343516"/>
                              <a:pt x="247815" y="346320"/>
                            </a:cubicBezTo>
                            <a:cubicBezTo>
                              <a:pt x="247815" y="339109"/>
                              <a:pt x="236998" y="350326"/>
                              <a:pt x="234595" y="350727"/>
                            </a:cubicBezTo>
                            <a:cubicBezTo>
                              <a:pt x="229787" y="351528"/>
                              <a:pt x="226582" y="354733"/>
                              <a:pt x="223377" y="358739"/>
                            </a:cubicBezTo>
                            <a:cubicBezTo>
                              <a:pt x="221374" y="361544"/>
                              <a:pt x="217368" y="368755"/>
                              <a:pt x="213762" y="369957"/>
                            </a:cubicBezTo>
                            <a:cubicBezTo>
                              <a:pt x="211759" y="367152"/>
                              <a:pt x="214563" y="363948"/>
                              <a:pt x="213762" y="361143"/>
                            </a:cubicBezTo>
                            <a:cubicBezTo>
                              <a:pt x="212560" y="356336"/>
                              <a:pt x="205349" y="361143"/>
                              <a:pt x="203346" y="362345"/>
                            </a:cubicBezTo>
                            <a:cubicBezTo>
                              <a:pt x="192529" y="369957"/>
                              <a:pt x="184116" y="361544"/>
                              <a:pt x="177306" y="352329"/>
                            </a:cubicBezTo>
                            <a:cubicBezTo>
                              <a:pt x="174101" y="347923"/>
                              <a:pt x="174501" y="343115"/>
                              <a:pt x="172899" y="337907"/>
                            </a:cubicBezTo>
                            <a:cubicBezTo>
                              <a:pt x="171296" y="331898"/>
                              <a:pt x="166889" y="323885"/>
                              <a:pt x="167290" y="317876"/>
                            </a:cubicBezTo>
                            <a:cubicBezTo>
                              <a:pt x="167691" y="313069"/>
                              <a:pt x="154871" y="297444"/>
                              <a:pt x="148861" y="301851"/>
                            </a:cubicBezTo>
                            <a:cubicBezTo>
                              <a:pt x="148861" y="296643"/>
                              <a:pt x="157275" y="290634"/>
                              <a:pt x="161281" y="287829"/>
                            </a:cubicBezTo>
                            <a:cubicBezTo>
                              <a:pt x="167691" y="282621"/>
                              <a:pt x="163284" y="277413"/>
                              <a:pt x="158877" y="271805"/>
                            </a:cubicBezTo>
                            <a:cubicBezTo>
                              <a:pt x="148861" y="260186"/>
                              <a:pt x="151666" y="240556"/>
                              <a:pt x="151666" y="226534"/>
                            </a:cubicBezTo>
                            <a:cubicBezTo>
                              <a:pt x="151666" y="221727"/>
                              <a:pt x="153268" y="219323"/>
                              <a:pt x="156473" y="215717"/>
                            </a:cubicBezTo>
                            <a:cubicBezTo>
                              <a:pt x="158476" y="213714"/>
                              <a:pt x="157675" y="208907"/>
                              <a:pt x="158877" y="206102"/>
                            </a:cubicBezTo>
                            <a:cubicBezTo>
                              <a:pt x="160480" y="202898"/>
                              <a:pt x="163284" y="200894"/>
                              <a:pt x="164085" y="198090"/>
                            </a:cubicBezTo>
                            <a:cubicBezTo>
                              <a:pt x="165688" y="193282"/>
                              <a:pt x="158877" y="188475"/>
                              <a:pt x="156073" y="189677"/>
                            </a:cubicBezTo>
                            <a:cubicBezTo>
                              <a:pt x="149663" y="192882"/>
                              <a:pt x="144054" y="193282"/>
                              <a:pt x="138445" y="192882"/>
                            </a:cubicBezTo>
                            <a:cubicBezTo>
                              <a:pt x="136042" y="192882"/>
                              <a:pt x="130433" y="195286"/>
                              <a:pt x="124424" y="193683"/>
                            </a:cubicBezTo>
                            <a:cubicBezTo>
                              <a:pt x="120417" y="192481"/>
                              <a:pt x="120417" y="194084"/>
                              <a:pt x="115209" y="194885"/>
                            </a:cubicBezTo>
                            <a:cubicBezTo>
                              <a:pt x="114408" y="194885"/>
                              <a:pt x="106396" y="192481"/>
                              <a:pt x="107197" y="192882"/>
                            </a:cubicBezTo>
                            <a:cubicBezTo>
                              <a:pt x="104392" y="190879"/>
                              <a:pt x="102790" y="186873"/>
                              <a:pt x="101188" y="184068"/>
                            </a:cubicBezTo>
                            <a:cubicBezTo>
                              <a:pt x="98383" y="180062"/>
                              <a:pt x="95979" y="176056"/>
                              <a:pt x="93576" y="172050"/>
                            </a:cubicBezTo>
                            <a:cubicBezTo>
                              <a:pt x="92374" y="170046"/>
                              <a:pt x="90771" y="167242"/>
                              <a:pt x="87566" y="168444"/>
                            </a:cubicBezTo>
                            <a:cubicBezTo>
                              <a:pt x="81958" y="170046"/>
                              <a:pt x="78352" y="164838"/>
                              <a:pt x="73144" y="164037"/>
                            </a:cubicBezTo>
                            <a:cubicBezTo>
                              <a:pt x="69538" y="163637"/>
                              <a:pt x="68336" y="166441"/>
                              <a:pt x="65132" y="167242"/>
                            </a:cubicBezTo>
                            <a:cubicBezTo>
                              <a:pt x="60324" y="168444"/>
                              <a:pt x="56318" y="165239"/>
                              <a:pt x="51510" y="166040"/>
                            </a:cubicBezTo>
                            <a:cubicBezTo>
                              <a:pt x="48706" y="166441"/>
                              <a:pt x="46703" y="164838"/>
                              <a:pt x="43899" y="166040"/>
                            </a:cubicBezTo>
                            <a:cubicBezTo>
                              <a:pt x="40693" y="167643"/>
                              <a:pt x="36687" y="165640"/>
                              <a:pt x="35085" y="162835"/>
                            </a:cubicBezTo>
                            <a:cubicBezTo>
                              <a:pt x="33883" y="160832"/>
                              <a:pt x="33082" y="159230"/>
                              <a:pt x="32681" y="156826"/>
                            </a:cubicBezTo>
                            <a:cubicBezTo>
                              <a:pt x="31880" y="153621"/>
                              <a:pt x="27072" y="154022"/>
                              <a:pt x="25470" y="151618"/>
                            </a:cubicBezTo>
                            <a:cubicBezTo>
                              <a:pt x="22265" y="147211"/>
                              <a:pt x="24669" y="137596"/>
                              <a:pt x="27473" y="133590"/>
                            </a:cubicBezTo>
                            <a:cubicBezTo>
                              <a:pt x="32681" y="126379"/>
                              <a:pt x="23868" y="119568"/>
                              <a:pt x="21464" y="114360"/>
                            </a:cubicBezTo>
                            <a:cubicBezTo>
                              <a:pt x="19060" y="109152"/>
                              <a:pt x="21864" y="96332"/>
                              <a:pt x="13852" y="98335"/>
                            </a:cubicBezTo>
                            <a:cubicBezTo>
                              <a:pt x="13852" y="96332"/>
                              <a:pt x="13852" y="94730"/>
                              <a:pt x="13051" y="92727"/>
                            </a:cubicBezTo>
                            <a:cubicBezTo>
                              <a:pt x="8243" y="94730"/>
                              <a:pt x="5038" y="96332"/>
                              <a:pt x="631" y="96332"/>
                            </a:cubicBezTo>
                          </a:path>
                        </a:pathLst>
                      </a:custGeom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n w="2001" cap="flat">
                        <a:solidFill>
                          <a:schemeClr val="bg2">
                            <a:lumMod val="50000"/>
                          </a:schemeClr>
                        </a:solidFill>
                        <a:prstDash val="solid"/>
                        <a:miter/>
                      </a:ln>
                    </p:spPr>
                    <p:txBody>
                      <a:bodyPr wrap="square" rtlCol="0" anchor="ctr"/>
                      <a:lstStyle>
                        <a:lvl1pPr marL="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40" name="Freeform: Shape 39">
                        <a:extLst>
                          <a:ext uri="{FF2B5EF4-FFF2-40B4-BE49-F238E27FC236}">
                            <a16:creationId xmlns:a16="http://schemas.microsoft.com/office/drawing/2014/main" id="{A3337043-F7C1-4662-81D1-CEC39B98D805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995510" y="1442261"/>
                        <a:ext cx="763068" cy="1178948"/>
                      </a:xfrm>
                      <a:custGeom>
                        <a:avLst/>
                        <a:gdLst>
                          <a:gd name="connsiteX0" fmla="*/ 3436 w 344534"/>
                          <a:gd name="connsiteY0" fmla="*/ 346441 h 528820"/>
                          <a:gd name="connsiteX1" fmla="*/ 631 w 344534"/>
                          <a:gd name="connsiteY1" fmla="*/ 345639 h 528820"/>
                          <a:gd name="connsiteX2" fmla="*/ 13451 w 344534"/>
                          <a:gd name="connsiteY2" fmla="*/ 340431 h 528820"/>
                          <a:gd name="connsiteX3" fmla="*/ 11849 w 344534"/>
                          <a:gd name="connsiteY3" fmla="*/ 324406 h 528820"/>
                          <a:gd name="connsiteX4" fmla="*/ 29877 w 344534"/>
                          <a:gd name="connsiteY4" fmla="*/ 316394 h 528820"/>
                          <a:gd name="connsiteX5" fmla="*/ 32281 w 344534"/>
                          <a:gd name="connsiteY5" fmla="*/ 313990 h 528820"/>
                          <a:gd name="connsiteX6" fmla="*/ 36287 w 344534"/>
                          <a:gd name="connsiteY6" fmla="*/ 313189 h 528820"/>
                          <a:gd name="connsiteX7" fmla="*/ 38690 w 344534"/>
                          <a:gd name="connsiteY7" fmla="*/ 300369 h 528820"/>
                          <a:gd name="connsiteX8" fmla="*/ 47905 w 344534"/>
                          <a:gd name="connsiteY8" fmla="*/ 287549 h 528820"/>
                          <a:gd name="connsiteX9" fmla="*/ 55116 w 344534"/>
                          <a:gd name="connsiteY9" fmla="*/ 279938 h 528820"/>
                          <a:gd name="connsiteX10" fmla="*/ 57119 w 344534"/>
                          <a:gd name="connsiteY10" fmla="*/ 273127 h 528820"/>
                          <a:gd name="connsiteX11" fmla="*/ 50309 w 344534"/>
                          <a:gd name="connsiteY11" fmla="*/ 271524 h 528820"/>
                          <a:gd name="connsiteX12" fmla="*/ 53914 w 344534"/>
                          <a:gd name="connsiteY12" fmla="*/ 267118 h 528820"/>
                          <a:gd name="connsiteX13" fmla="*/ 47504 w 344534"/>
                          <a:gd name="connsiteY13" fmla="*/ 267518 h 528820"/>
                          <a:gd name="connsiteX14" fmla="*/ 53113 w 344534"/>
                          <a:gd name="connsiteY14" fmla="*/ 260708 h 528820"/>
                          <a:gd name="connsiteX15" fmla="*/ 51110 w 344534"/>
                          <a:gd name="connsiteY15" fmla="*/ 250692 h 528820"/>
                          <a:gd name="connsiteX16" fmla="*/ 50709 w 344534"/>
                          <a:gd name="connsiteY16" fmla="*/ 231462 h 528820"/>
                          <a:gd name="connsiteX17" fmla="*/ 47905 w 344534"/>
                          <a:gd name="connsiteY17" fmla="*/ 218242 h 528820"/>
                          <a:gd name="connsiteX18" fmla="*/ 54315 w 344534"/>
                          <a:gd name="connsiteY18" fmla="*/ 209428 h 528820"/>
                          <a:gd name="connsiteX19" fmla="*/ 51110 w 344534"/>
                          <a:gd name="connsiteY19" fmla="*/ 196207 h 528820"/>
                          <a:gd name="connsiteX20" fmla="*/ 49908 w 344534"/>
                          <a:gd name="connsiteY20" fmla="*/ 182586 h 528820"/>
                          <a:gd name="connsiteX21" fmla="*/ 41094 w 344534"/>
                          <a:gd name="connsiteY21" fmla="*/ 167363 h 528820"/>
                          <a:gd name="connsiteX22" fmla="*/ 42697 w 344534"/>
                          <a:gd name="connsiteY22" fmla="*/ 159350 h 528820"/>
                          <a:gd name="connsiteX23" fmla="*/ 45100 w 344534"/>
                          <a:gd name="connsiteY23" fmla="*/ 150537 h 528820"/>
                          <a:gd name="connsiteX24" fmla="*/ 47905 w 344534"/>
                          <a:gd name="connsiteY24" fmla="*/ 155745 h 528820"/>
                          <a:gd name="connsiteX25" fmla="*/ 59122 w 344534"/>
                          <a:gd name="connsiteY25" fmla="*/ 136515 h 528820"/>
                          <a:gd name="connsiteX26" fmla="*/ 56318 w 344534"/>
                          <a:gd name="connsiteY26" fmla="*/ 119689 h 528820"/>
                          <a:gd name="connsiteX27" fmla="*/ 64330 w 344534"/>
                          <a:gd name="connsiteY27" fmla="*/ 132108 h 528820"/>
                          <a:gd name="connsiteX28" fmla="*/ 67535 w 344534"/>
                          <a:gd name="connsiteY28" fmla="*/ 142524 h 528820"/>
                          <a:gd name="connsiteX29" fmla="*/ 70340 w 344534"/>
                          <a:gd name="connsiteY29" fmla="*/ 124496 h 528820"/>
                          <a:gd name="connsiteX30" fmla="*/ 87967 w 344534"/>
                          <a:gd name="connsiteY30" fmla="*/ 109673 h 528820"/>
                          <a:gd name="connsiteX31" fmla="*/ 97181 w 344534"/>
                          <a:gd name="connsiteY31" fmla="*/ 97655 h 528820"/>
                          <a:gd name="connsiteX32" fmla="*/ 107197 w 344534"/>
                          <a:gd name="connsiteY32" fmla="*/ 94450 h 528820"/>
                          <a:gd name="connsiteX33" fmla="*/ 105995 w 344534"/>
                          <a:gd name="connsiteY33" fmla="*/ 86437 h 528820"/>
                          <a:gd name="connsiteX34" fmla="*/ 110802 w 344534"/>
                          <a:gd name="connsiteY34" fmla="*/ 72415 h 528820"/>
                          <a:gd name="connsiteX35" fmla="*/ 110802 w 344534"/>
                          <a:gd name="connsiteY35" fmla="*/ 69210 h 528820"/>
                          <a:gd name="connsiteX36" fmla="*/ 112405 w 344534"/>
                          <a:gd name="connsiteY36" fmla="*/ 62400 h 528820"/>
                          <a:gd name="connsiteX37" fmla="*/ 120417 w 344534"/>
                          <a:gd name="connsiteY37" fmla="*/ 54388 h 528820"/>
                          <a:gd name="connsiteX38" fmla="*/ 132837 w 344534"/>
                          <a:gd name="connsiteY38" fmla="*/ 41968 h 528820"/>
                          <a:gd name="connsiteX39" fmla="*/ 146057 w 344534"/>
                          <a:gd name="connsiteY39" fmla="*/ 46375 h 528820"/>
                          <a:gd name="connsiteX40" fmla="*/ 139247 w 344534"/>
                          <a:gd name="connsiteY40" fmla="*/ 49981 h 528820"/>
                          <a:gd name="connsiteX41" fmla="*/ 149262 w 344534"/>
                          <a:gd name="connsiteY41" fmla="*/ 43170 h 528820"/>
                          <a:gd name="connsiteX42" fmla="*/ 166088 w 344534"/>
                          <a:gd name="connsiteY42" fmla="*/ 36360 h 528820"/>
                          <a:gd name="connsiteX43" fmla="*/ 193331 w 344534"/>
                          <a:gd name="connsiteY43" fmla="*/ 23940 h 528820"/>
                          <a:gd name="connsiteX44" fmla="*/ 210157 w 344534"/>
                          <a:gd name="connsiteY44" fmla="*/ 6713 h 528820"/>
                          <a:gd name="connsiteX45" fmla="*/ 214964 w 344534"/>
                          <a:gd name="connsiteY45" fmla="*/ 8717 h 528820"/>
                          <a:gd name="connsiteX46" fmla="*/ 220973 w 344534"/>
                          <a:gd name="connsiteY46" fmla="*/ 2307 h 528820"/>
                          <a:gd name="connsiteX47" fmla="*/ 235396 w 344534"/>
                          <a:gd name="connsiteY47" fmla="*/ 3508 h 528820"/>
                          <a:gd name="connsiteX48" fmla="*/ 212961 w 344534"/>
                          <a:gd name="connsiteY48" fmla="*/ 27946 h 528820"/>
                          <a:gd name="connsiteX49" fmla="*/ 206150 w 344534"/>
                          <a:gd name="connsiteY49" fmla="*/ 39164 h 528820"/>
                          <a:gd name="connsiteX50" fmla="*/ 198539 w 344534"/>
                          <a:gd name="connsiteY50" fmla="*/ 43170 h 528820"/>
                          <a:gd name="connsiteX51" fmla="*/ 188924 w 344534"/>
                          <a:gd name="connsiteY51" fmla="*/ 58794 h 528820"/>
                          <a:gd name="connsiteX52" fmla="*/ 183315 w 344534"/>
                          <a:gd name="connsiteY52" fmla="*/ 81630 h 528820"/>
                          <a:gd name="connsiteX53" fmla="*/ 170896 w 344534"/>
                          <a:gd name="connsiteY53" fmla="*/ 104465 h 528820"/>
                          <a:gd name="connsiteX54" fmla="*/ 181312 w 344534"/>
                          <a:gd name="connsiteY54" fmla="*/ 100058 h 528820"/>
                          <a:gd name="connsiteX55" fmla="*/ 182113 w 344534"/>
                          <a:gd name="connsiteY55" fmla="*/ 105667 h 528820"/>
                          <a:gd name="connsiteX56" fmla="*/ 191728 w 344534"/>
                          <a:gd name="connsiteY56" fmla="*/ 122894 h 528820"/>
                          <a:gd name="connsiteX57" fmla="*/ 195734 w 344534"/>
                          <a:gd name="connsiteY57" fmla="*/ 143726 h 528820"/>
                          <a:gd name="connsiteX58" fmla="*/ 197337 w 344534"/>
                          <a:gd name="connsiteY58" fmla="*/ 160552 h 528820"/>
                          <a:gd name="connsiteX59" fmla="*/ 207753 w 344534"/>
                          <a:gd name="connsiteY59" fmla="*/ 173372 h 528820"/>
                          <a:gd name="connsiteX60" fmla="*/ 216166 w 344534"/>
                          <a:gd name="connsiteY60" fmla="*/ 171770 h 528820"/>
                          <a:gd name="connsiteX61" fmla="*/ 229787 w 344534"/>
                          <a:gd name="connsiteY61" fmla="*/ 173773 h 528820"/>
                          <a:gd name="connsiteX62" fmla="*/ 241806 w 344534"/>
                          <a:gd name="connsiteY62" fmla="*/ 170568 h 528820"/>
                          <a:gd name="connsiteX63" fmla="*/ 251821 w 344534"/>
                          <a:gd name="connsiteY63" fmla="*/ 174975 h 528820"/>
                          <a:gd name="connsiteX64" fmla="*/ 259433 w 344534"/>
                          <a:gd name="connsiteY64" fmla="*/ 175375 h 528820"/>
                          <a:gd name="connsiteX65" fmla="*/ 267045 w 344534"/>
                          <a:gd name="connsiteY65" fmla="*/ 186593 h 528820"/>
                          <a:gd name="connsiteX66" fmla="*/ 273054 w 344534"/>
                          <a:gd name="connsiteY66" fmla="*/ 196207 h 528820"/>
                          <a:gd name="connsiteX67" fmla="*/ 280266 w 344534"/>
                          <a:gd name="connsiteY67" fmla="*/ 200214 h 528820"/>
                          <a:gd name="connsiteX68" fmla="*/ 297893 w 344534"/>
                          <a:gd name="connsiteY68" fmla="*/ 200214 h 528820"/>
                          <a:gd name="connsiteX69" fmla="*/ 307107 w 344534"/>
                          <a:gd name="connsiteY69" fmla="*/ 199012 h 528820"/>
                          <a:gd name="connsiteX70" fmla="*/ 321129 w 344534"/>
                          <a:gd name="connsiteY70" fmla="*/ 196608 h 528820"/>
                          <a:gd name="connsiteX71" fmla="*/ 331946 w 344534"/>
                          <a:gd name="connsiteY71" fmla="*/ 205021 h 528820"/>
                          <a:gd name="connsiteX72" fmla="*/ 325936 w 344534"/>
                          <a:gd name="connsiteY72" fmla="*/ 213835 h 528820"/>
                          <a:gd name="connsiteX73" fmla="*/ 322731 w 344534"/>
                          <a:gd name="connsiteY73" fmla="*/ 223049 h 528820"/>
                          <a:gd name="connsiteX74" fmla="*/ 319126 w 344534"/>
                          <a:gd name="connsiteY74" fmla="*/ 247487 h 528820"/>
                          <a:gd name="connsiteX75" fmla="*/ 322731 w 344534"/>
                          <a:gd name="connsiteY75" fmla="*/ 269922 h 528820"/>
                          <a:gd name="connsiteX76" fmla="*/ 332747 w 344534"/>
                          <a:gd name="connsiteY76" fmla="*/ 288751 h 528820"/>
                          <a:gd name="connsiteX77" fmla="*/ 317523 w 344534"/>
                          <a:gd name="connsiteY77" fmla="*/ 307180 h 528820"/>
                          <a:gd name="connsiteX78" fmla="*/ 335952 w 344534"/>
                          <a:gd name="connsiteY78" fmla="*/ 320801 h 528820"/>
                          <a:gd name="connsiteX79" fmla="*/ 335551 w 344534"/>
                          <a:gd name="connsiteY79" fmla="*/ 324006 h 528820"/>
                          <a:gd name="connsiteX80" fmla="*/ 337955 w 344534"/>
                          <a:gd name="connsiteY80" fmla="*/ 330416 h 528820"/>
                          <a:gd name="connsiteX81" fmla="*/ 341961 w 344534"/>
                          <a:gd name="connsiteY81" fmla="*/ 344438 h 528820"/>
                          <a:gd name="connsiteX82" fmla="*/ 345166 w 344534"/>
                          <a:gd name="connsiteY82" fmla="*/ 356056 h 528820"/>
                          <a:gd name="connsiteX83" fmla="*/ 341961 w 344534"/>
                          <a:gd name="connsiteY83" fmla="*/ 357658 h 528820"/>
                          <a:gd name="connsiteX84" fmla="*/ 337955 w 344534"/>
                          <a:gd name="connsiteY84" fmla="*/ 354854 h 528820"/>
                          <a:gd name="connsiteX85" fmla="*/ 327939 w 344534"/>
                          <a:gd name="connsiteY85" fmla="*/ 328413 h 528820"/>
                          <a:gd name="connsiteX86" fmla="*/ 311514 w 344534"/>
                          <a:gd name="connsiteY86" fmla="*/ 336826 h 528820"/>
                          <a:gd name="connsiteX87" fmla="*/ 305905 w 344534"/>
                          <a:gd name="connsiteY87" fmla="*/ 336826 h 528820"/>
                          <a:gd name="connsiteX88" fmla="*/ 294287 w 344534"/>
                          <a:gd name="connsiteY88" fmla="*/ 340832 h 528820"/>
                          <a:gd name="connsiteX89" fmla="*/ 275057 w 344534"/>
                          <a:gd name="connsiteY89" fmla="*/ 340832 h 528820"/>
                          <a:gd name="connsiteX90" fmla="*/ 262238 w 344534"/>
                          <a:gd name="connsiteY90" fmla="*/ 340031 h 528820"/>
                          <a:gd name="connsiteX91" fmla="*/ 260234 w 344534"/>
                          <a:gd name="connsiteY91" fmla="*/ 362065 h 528820"/>
                          <a:gd name="connsiteX92" fmla="*/ 279464 w 344534"/>
                          <a:gd name="connsiteY92" fmla="*/ 367273 h 528820"/>
                          <a:gd name="connsiteX93" fmla="*/ 276660 w 344534"/>
                          <a:gd name="connsiteY93" fmla="*/ 376087 h 528820"/>
                          <a:gd name="connsiteX94" fmla="*/ 270250 w 344534"/>
                          <a:gd name="connsiteY94" fmla="*/ 373282 h 528820"/>
                          <a:gd name="connsiteX95" fmla="*/ 253824 w 344534"/>
                          <a:gd name="connsiteY95" fmla="*/ 382497 h 528820"/>
                          <a:gd name="connsiteX96" fmla="*/ 259834 w 344534"/>
                          <a:gd name="connsiteY96" fmla="*/ 407736 h 528820"/>
                          <a:gd name="connsiteX97" fmla="*/ 267446 w 344534"/>
                          <a:gd name="connsiteY97" fmla="*/ 417751 h 528820"/>
                          <a:gd name="connsiteX98" fmla="*/ 271852 w 344534"/>
                          <a:gd name="connsiteY98" fmla="*/ 428568 h 528820"/>
                          <a:gd name="connsiteX99" fmla="*/ 269048 w 344534"/>
                          <a:gd name="connsiteY99" fmla="*/ 460618 h 528820"/>
                          <a:gd name="connsiteX100" fmla="*/ 259032 w 344534"/>
                          <a:gd name="connsiteY100" fmla="*/ 531528 h 528820"/>
                          <a:gd name="connsiteX101" fmla="*/ 251020 w 344534"/>
                          <a:gd name="connsiteY101" fmla="*/ 520711 h 528820"/>
                          <a:gd name="connsiteX102" fmla="*/ 239001 w 344534"/>
                          <a:gd name="connsiteY102" fmla="*/ 518308 h 528820"/>
                          <a:gd name="connsiteX103" fmla="*/ 245812 w 344534"/>
                          <a:gd name="connsiteY103" fmla="*/ 498276 h 528820"/>
                          <a:gd name="connsiteX104" fmla="*/ 252222 w 344534"/>
                          <a:gd name="connsiteY104" fmla="*/ 481450 h 528820"/>
                          <a:gd name="connsiteX105" fmla="*/ 246213 w 344534"/>
                          <a:gd name="connsiteY105" fmla="*/ 475841 h 528820"/>
                          <a:gd name="connsiteX106" fmla="*/ 234595 w 344534"/>
                          <a:gd name="connsiteY106" fmla="*/ 469031 h 528820"/>
                          <a:gd name="connsiteX107" fmla="*/ 221374 w 344534"/>
                          <a:gd name="connsiteY107" fmla="*/ 471435 h 528820"/>
                          <a:gd name="connsiteX108" fmla="*/ 209355 w 344534"/>
                          <a:gd name="connsiteY108" fmla="*/ 467028 h 528820"/>
                          <a:gd name="connsiteX109" fmla="*/ 190927 w 344534"/>
                          <a:gd name="connsiteY109" fmla="*/ 475441 h 528820"/>
                          <a:gd name="connsiteX110" fmla="*/ 182113 w 344534"/>
                          <a:gd name="connsiteY110" fmla="*/ 475040 h 528820"/>
                          <a:gd name="connsiteX111" fmla="*/ 170095 w 344534"/>
                          <a:gd name="connsiteY111" fmla="*/ 471835 h 528820"/>
                          <a:gd name="connsiteX112" fmla="*/ 169293 w 344534"/>
                          <a:gd name="connsiteY112" fmla="*/ 459016 h 528820"/>
                          <a:gd name="connsiteX113" fmla="*/ 158877 w 344534"/>
                          <a:gd name="connsiteY113" fmla="*/ 451404 h 528820"/>
                          <a:gd name="connsiteX114" fmla="*/ 154871 w 344534"/>
                          <a:gd name="connsiteY114" fmla="*/ 440186 h 528820"/>
                          <a:gd name="connsiteX115" fmla="*/ 146458 w 344534"/>
                          <a:gd name="connsiteY115" fmla="*/ 434978 h 528820"/>
                          <a:gd name="connsiteX116" fmla="*/ 139247 w 344534"/>
                          <a:gd name="connsiteY116" fmla="*/ 429369 h 528820"/>
                          <a:gd name="connsiteX117" fmla="*/ 132436 w 344534"/>
                          <a:gd name="connsiteY117" fmla="*/ 418953 h 528820"/>
                          <a:gd name="connsiteX118" fmla="*/ 112405 w 344534"/>
                          <a:gd name="connsiteY118" fmla="*/ 398922 h 528820"/>
                          <a:gd name="connsiteX119" fmla="*/ 108799 w 344534"/>
                          <a:gd name="connsiteY119" fmla="*/ 398922 h 528820"/>
                          <a:gd name="connsiteX120" fmla="*/ 105194 w 344534"/>
                          <a:gd name="connsiteY120" fmla="*/ 399723 h 528820"/>
                          <a:gd name="connsiteX121" fmla="*/ 92374 w 344534"/>
                          <a:gd name="connsiteY121" fmla="*/ 393313 h 528820"/>
                          <a:gd name="connsiteX122" fmla="*/ 76749 w 344534"/>
                          <a:gd name="connsiteY122" fmla="*/ 387304 h 528820"/>
                          <a:gd name="connsiteX123" fmla="*/ 51510 w 344534"/>
                          <a:gd name="connsiteY123" fmla="*/ 384901 h 528820"/>
                          <a:gd name="connsiteX124" fmla="*/ 44700 w 344534"/>
                          <a:gd name="connsiteY124" fmla="*/ 375686 h 528820"/>
                          <a:gd name="connsiteX125" fmla="*/ 36287 w 344534"/>
                          <a:gd name="connsiteY125" fmla="*/ 370077 h 528820"/>
                          <a:gd name="connsiteX126" fmla="*/ 19461 w 344534"/>
                          <a:gd name="connsiteY126" fmla="*/ 362065 h 528820"/>
                          <a:gd name="connsiteX127" fmla="*/ 3436 w 344534"/>
                          <a:gd name="connsiteY127" fmla="*/ 346441 h 52882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  <a:cxn ang="0">
                            <a:pos x="connsiteX53" y="connsiteY53"/>
                          </a:cxn>
                          <a:cxn ang="0">
                            <a:pos x="connsiteX54" y="connsiteY54"/>
                          </a:cxn>
                          <a:cxn ang="0">
                            <a:pos x="connsiteX55" y="connsiteY55"/>
                          </a:cxn>
                          <a:cxn ang="0">
                            <a:pos x="connsiteX56" y="connsiteY56"/>
                          </a:cxn>
                          <a:cxn ang="0">
                            <a:pos x="connsiteX57" y="connsiteY57"/>
                          </a:cxn>
                          <a:cxn ang="0">
                            <a:pos x="connsiteX58" y="connsiteY58"/>
                          </a:cxn>
                          <a:cxn ang="0">
                            <a:pos x="connsiteX59" y="connsiteY59"/>
                          </a:cxn>
                          <a:cxn ang="0">
                            <a:pos x="connsiteX60" y="connsiteY60"/>
                          </a:cxn>
                          <a:cxn ang="0">
                            <a:pos x="connsiteX61" y="connsiteY61"/>
                          </a:cxn>
                          <a:cxn ang="0">
                            <a:pos x="connsiteX62" y="connsiteY62"/>
                          </a:cxn>
                          <a:cxn ang="0">
                            <a:pos x="connsiteX63" y="connsiteY63"/>
                          </a:cxn>
                          <a:cxn ang="0">
                            <a:pos x="connsiteX64" y="connsiteY64"/>
                          </a:cxn>
                          <a:cxn ang="0">
                            <a:pos x="connsiteX65" y="connsiteY65"/>
                          </a:cxn>
                          <a:cxn ang="0">
                            <a:pos x="connsiteX66" y="connsiteY66"/>
                          </a:cxn>
                          <a:cxn ang="0">
                            <a:pos x="connsiteX67" y="connsiteY67"/>
                          </a:cxn>
                          <a:cxn ang="0">
                            <a:pos x="connsiteX68" y="connsiteY68"/>
                          </a:cxn>
                          <a:cxn ang="0">
                            <a:pos x="connsiteX69" y="connsiteY69"/>
                          </a:cxn>
                          <a:cxn ang="0">
                            <a:pos x="connsiteX70" y="connsiteY70"/>
                          </a:cxn>
                          <a:cxn ang="0">
                            <a:pos x="connsiteX71" y="connsiteY71"/>
                          </a:cxn>
                          <a:cxn ang="0">
                            <a:pos x="connsiteX72" y="connsiteY72"/>
                          </a:cxn>
                          <a:cxn ang="0">
                            <a:pos x="connsiteX73" y="connsiteY73"/>
                          </a:cxn>
                          <a:cxn ang="0">
                            <a:pos x="connsiteX74" y="connsiteY74"/>
                          </a:cxn>
                          <a:cxn ang="0">
                            <a:pos x="connsiteX75" y="connsiteY75"/>
                          </a:cxn>
                          <a:cxn ang="0">
                            <a:pos x="connsiteX76" y="connsiteY76"/>
                          </a:cxn>
                          <a:cxn ang="0">
                            <a:pos x="connsiteX77" y="connsiteY77"/>
                          </a:cxn>
                          <a:cxn ang="0">
                            <a:pos x="connsiteX78" y="connsiteY78"/>
                          </a:cxn>
                          <a:cxn ang="0">
                            <a:pos x="connsiteX79" y="connsiteY79"/>
                          </a:cxn>
                          <a:cxn ang="0">
                            <a:pos x="connsiteX80" y="connsiteY80"/>
                          </a:cxn>
                          <a:cxn ang="0">
                            <a:pos x="connsiteX81" y="connsiteY81"/>
                          </a:cxn>
                          <a:cxn ang="0">
                            <a:pos x="connsiteX82" y="connsiteY82"/>
                          </a:cxn>
                          <a:cxn ang="0">
                            <a:pos x="connsiteX83" y="connsiteY83"/>
                          </a:cxn>
                          <a:cxn ang="0">
                            <a:pos x="connsiteX84" y="connsiteY84"/>
                          </a:cxn>
                          <a:cxn ang="0">
                            <a:pos x="connsiteX85" y="connsiteY85"/>
                          </a:cxn>
                          <a:cxn ang="0">
                            <a:pos x="connsiteX86" y="connsiteY86"/>
                          </a:cxn>
                          <a:cxn ang="0">
                            <a:pos x="connsiteX87" y="connsiteY87"/>
                          </a:cxn>
                          <a:cxn ang="0">
                            <a:pos x="connsiteX88" y="connsiteY88"/>
                          </a:cxn>
                          <a:cxn ang="0">
                            <a:pos x="connsiteX89" y="connsiteY89"/>
                          </a:cxn>
                          <a:cxn ang="0">
                            <a:pos x="connsiteX90" y="connsiteY90"/>
                          </a:cxn>
                          <a:cxn ang="0">
                            <a:pos x="connsiteX91" y="connsiteY91"/>
                          </a:cxn>
                          <a:cxn ang="0">
                            <a:pos x="connsiteX92" y="connsiteY92"/>
                          </a:cxn>
                          <a:cxn ang="0">
                            <a:pos x="connsiteX93" y="connsiteY93"/>
                          </a:cxn>
                          <a:cxn ang="0">
                            <a:pos x="connsiteX94" y="connsiteY94"/>
                          </a:cxn>
                          <a:cxn ang="0">
                            <a:pos x="connsiteX95" y="connsiteY95"/>
                          </a:cxn>
                          <a:cxn ang="0">
                            <a:pos x="connsiteX96" y="connsiteY96"/>
                          </a:cxn>
                          <a:cxn ang="0">
                            <a:pos x="connsiteX97" y="connsiteY97"/>
                          </a:cxn>
                          <a:cxn ang="0">
                            <a:pos x="connsiteX98" y="connsiteY98"/>
                          </a:cxn>
                          <a:cxn ang="0">
                            <a:pos x="connsiteX99" y="connsiteY99"/>
                          </a:cxn>
                          <a:cxn ang="0">
                            <a:pos x="connsiteX100" y="connsiteY100"/>
                          </a:cxn>
                          <a:cxn ang="0">
                            <a:pos x="connsiteX101" y="connsiteY101"/>
                          </a:cxn>
                          <a:cxn ang="0">
                            <a:pos x="connsiteX102" y="connsiteY102"/>
                          </a:cxn>
                          <a:cxn ang="0">
                            <a:pos x="connsiteX103" y="connsiteY103"/>
                          </a:cxn>
                          <a:cxn ang="0">
                            <a:pos x="connsiteX104" y="connsiteY104"/>
                          </a:cxn>
                          <a:cxn ang="0">
                            <a:pos x="connsiteX105" y="connsiteY105"/>
                          </a:cxn>
                          <a:cxn ang="0">
                            <a:pos x="connsiteX106" y="connsiteY106"/>
                          </a:cxn>
                          <a:cxn ang="0">
                            <a:pos x="connsiteX107" y="connsiteY107"/>
                          </a:cxn>
                          <a:cxn ang="0">
                            <a:pos x="connsiteX108" y="connsiteY108"/>
                          </a:cxn>
                          <a:cxn ang="0">
                            <a:pos x="connsiteX109" y="connsiteY109"/>
                          </a:cxn>
                          <a:cxn ang="0">
                            <a:pos x="connsiteX110" y="connsiteY110"/>
                          </a:cxn>
                          <a:cxn ang="0">
                            <a:pos x="connsiteX111" y="connsiteY111"/>
                          </a:cxn>
                          <a:cxn ang="0">
                            <a:pos x="connsiteX112" y="connsiteY112"/>
                          </a:cxn>
                          <a:cxn ang="0">
                            <a:pos x="connsiteX113" y="connsiteY113"/>
                          </a:cxn>
                          <a:cxn ang="0">
                            <a:pos x="connsiteX114" y="connsiteY114"/>
                          </a:cxn>
                          <a:cxn ang="0">
                            <a:pos x="connsiteX115" y="connsiteY115"/>
                          </a:cxn>
                          <a:cxn ang="0">
                            <a:pos x="connsiteX116" y="connsiteY116"/>
                          </a:cxn>
                          <a:cxn ang="0">
                            <a:pos x="connsiteX117" y="connsiteY117"/>
                          </a:cxn>
                          <a:cxn ang="0">
                            <a:pos x="connsiteX118" y="connsiteY118"/>
                          </a:cxn>
                          <a:cxn ang="0">
                            <a:pos x="connsiteX119" y="connsiteY119"/>
                          </a:cxn>
                          <a:cxn ang="0">
                            <a:pos x="connsiteX120" y="connsiteY120"/>
                          </a:cxn>
                          <a:cxn ang="0">
                            <a:pos x="connsiteX121" y="connsiteY121"/>
                          </a:cxn>
                          <a:cxn ang="0">
                            <a:pos x="connsiteX122" y="connsiteY122"/>
                          </a:cxn>
                          <a:cxn ang="0">
                            <a:pos x="connsiteX123" y="connsiteY123"/>
                          </a:cxn>
                          <a:cxn ang="0">
                            <a:pos x="connsiteX124" y="connsiteY124"/>
                          </a:cxn>
                          <a:cxn ang="0">
                            <a:pos x="connsiteX125" y="connsiteY125"/>
                          </a:cxn>
                          <a:cxn ang="0">
                            <a:pos x="connsiteX126" y="connsiteY126"/>
                          </a:cxn>
                          <a:cxn ang="0">
                            <a:pos x="connsiteX127" y="connsiteY127"/>
                          </a:cxn>
                        </a:cxnLst>
                        <a:rect l="l" t="t" r="r" b="b"/>
                        <a:pathLst>
                          <a:path w="344534" h="528820">
                            <a:moveTo>
                              <a:pt x="3436" y="346441"/>
                            </a:moveTo>
                            <a:cubicBezTo>
                              <a:pt x="2634" y="346040"/>
                              <a:pt x="1433" y="346040"/>
                              <a:pt x="631" y="345639"/>
                            </a:cubicBezTo>
                            <a:cubicBezTo>
                              <a:pt x="1833" y="339230"/>
                              <a:pt x="8644" y="337226"/>
                              <a:pt x="13451" y="340431"/>
                            </a:cubicBezTo>
                            <a:cubicBezTo>
                              <a:pt x="16256" y="334823"/>
                              <a:pt x="9445" y="330015"/>
                              <a:pt x="11849" y="324406"/>
                            </a:cubicBezTo>
                            <a:cubicBezTo>
                              <a:pt x="15454" y="317195"/>
                              <a:pt x="23467" y="317596"/>
                              <a:pt x="29877" y="316394"/>
                            </a:cubicBezTo>
                            <a:cubicBezTo>
                              <a:pt x="31079" y="315994"/>
                              <a:pt x="30678" y="313189"/>
                              <a:pt x="32281" y="313990"/>
                            </a:cubicBezTo>
                            <a:cubicBezTo>
                              <a:pt x="33482" y="314792"/>
                              <a:pt x="36287" y="315593"/>
                              <a:pt x="36287" y="313189"/>
                            </a:cubicBezTo>
                            <a:cubicBezTo>
                              <a:pt x="36287" y="308782"/>
                              <a:pt x="42296" y="303174"/>
                              <a:pt x="38690" y="300369"/>
                            </a:cubicBezTo>
                            <a:cubicBezTo>
                              <a:pt x="45100" y="300369"/>
                              <a:pt x="46302" y="291956"/>
                              <a:pt x="47905" y="287549"/>
                            </a:cubicBezTo>
                            <a:cubicBezTo>
                              <a:pt x="49507" y="283944"/>
                              <a:pt x="52312" y="281941"/>
                              <a:pt x="55116" y="279938"/>
                            </a:cubicBezTo>
                            <a:cubicBezTo>
                              <a:pt x="51510" y="276733"/>
                              <a:pt x="55917" y="276332"/>
                              <a:pt x="57119" y="273127"/>
                            </a:cubicBezTo>
                            <a:cubicBezTo>
                              <a:pt x="54315" y="273127"/>
                              <a:pt x="51110" y="275531"/>
                              <a:pt x="50309" y="271524"/>
                            </a:cubicBezTo>
                            <a:cubicBezTo>
                              <a:pt x="52312" y="271124"/>
                              <a:pt x="53914" y="269521"/>
                              <a:pt x="53914" y="267118"/>
                            </a:cubicBezTo>
                            <a:cubicBezTo>
                              <a:pt x="51911" y="266316"/>
                              <a:pt x="47905" y="271925"/>
                              <a:pt x="47504" y="267518"/>
                            </a:cubicBezTo>
                            <a:cubicBezTo>
                              <a:pt x="47104" y="263111"/>
                              <a:pt x="49507" y="262310"/>
                              <a:pt x="53113" y="260708"/>
                            </a:cubicBezTo>
                            <a:cubicBezTo>
                              <a:pt x="47905" y="260708"/>
                              <a:pt x="50309" y="253496"/>
                              <a:pt x="51110" y="250692"/>
                            </a:cubicBezTo>
                            <a:cubicBezTo>
                              <a:pt x="52712" y="245083"/>
                              <a:pt x="51110" y="237471"/>
                              <a:pt x="50709" y="231462"/>
                            </a:cubicBezTo>
                            <a:cubicBezTo>
                              <a:pt x="50309" y="227055"/>
                              <a:pt x="48305" y="222649"/>
                              <a:pt x="47905" y="218242"/>
                            </a:cubicBezTo>
                            <a:cubicBezTo>
                              <a:pt x="47905" y="215838"/>
                              <a:pt x="55517" y="215037"/>
                              <a:pt x="54315" y="209428"/>
                            </a:cubicBezTo>
                            <a:cubicBezTo>
                              <a:pt x="53513" y="206223"/>
                              <a:pt x="45902" y="198211"/>
                              <a:pt x="51110" y="196207"/>
                            </a:cubicBezTo>
                            <a:cubicBezTo>
                              <a:pt x="55917" y="194605"/>
                              <a:pt x="51911" y="184590"/>
                              <a:pt x="49908" y="182586"/>
                            </a:cubicBezTo>
                            <a:cubicBezTo>
                              <a:pt x="45902" y="178180"/>
                              <a:pt x="45501" y="171369"/>
                              <a:pt x="41094" y="167363"/>
                            </a:cubicBezTo>
                            <a:cubicBezTo>
                              <a:pt x="38290" y="164959"/>
                              <a:pt x="41094" y="161754"/>
                              <a:pt x="42697" y="159350"/>
                            </a:cubicBezTo>
                            <a:cubicBezTo>
                              <a:pt x="44700" y="156546"/>
                              <a:pt x="42697" y="152940"/>
                              <a:pt x="45100" y="150537"/>
                            </a:cubicBezTo>
                            <a:cubicBezTo>
                              <a:pt x="46302" y="152139"/>
                              <a:pt x="47504" y="153742"/>
                              <a:pt x="47905" y="155745"/>
                            </a:cubicBezTo>
                            <a:cubicBezTo>
                              <a:pt x="53513" y="151739"/>
                              <a:pt x="61526" y="144127"/>
                              <a:pt x="59122" y="136515"/>
                            </a:cubicBezTo>
                            <a:cubicBezTo>
                              <a:pt x="56318" y="128503"/>
                              <a:pt x="51510" y="126900"/>
                              <a:pt x="56318" y="119689"/>
                            </a:cubicBezTo>
                            <a:cubicBezTo>
                              <a:pt x="59122" y="123294"/>
                              <a:pt x="61927" y="128102"/>
                              <a:pt x="64330" y="132108"/>
                            </a:cubicBezTo>
                            <a:cubicBezTo>
                              <a:pt x="66734" y="136114"/>
                              <a:pt x="72743" y="137316"/>
                              <a:pt x="67535" y="142524"/>
                            </a:cubicBezTo>
                            <a:cubicBezTo>
                              <a:pt x="74746" y="150937"/>
                              <a:pt x="71141" y="127300"/>
                              <a:pt x="70340" y="124496"/>
                            </a:cubicBezTo>
                            <a:cubicBezTo>
                              <a:pt x="68737" y="120891"/>
                              <a:pt x="85563" y="112478"/>
                              <a:pt x="87967" y="109673"/>
                            </a:cubicBezTo>
                            <a:cubicBezTo>
                              <a:pt x="90771" y="106068"/>
                              <a:pt x="92774" y="99658"/>
                              <a:pt x="97181" y="97655"/>
                            </a:cubicBezTo>
                            <a:cubicBezTo>
                              <a:pt x="99585" y="96453"/>
                              <a:pt x="105995" y="97254"/>
                              <a:pt x="107197" y="94450"/>
                            </a:cubicBezTo>
                            <a:cubicBezTo>
                              <a:pt x="109200" y="90443"/>
                              <a:pt x="105194" y="88841"/>
                              <a:pt x="105995" y="86437"/>
                            </a:cubicBezTo>
                            <a:cubicBezTo>
                              <a:pt x="107597" y="82030"/>
                              <a:pt x="107998" y="76422"/>
                              <a:pt x="110802" y="72415"/>
                            </a:cubicBezTo>
                            <a:cubicBezTo>
                              <a:pt x="106796" y="72015"/>
                              <a:pt x="107998" y="70813"/>
                              <a:pt x="110802" y="69210"/>
                            </a:cubicBezTo>
                            <a:cubicBezTo>
                              <a:pt x="113206" y="68009"/>
                              <a:pt x="112405" y="64804"/>
                              <a:pt x="112405" y="62400"/>
                            </a:cubicBezTo>
                            <a:cubicBezTo>
                              <a:pt x="112405" y="57592"/>
                              <a:pt x="120417" y="55990"/>
                              <a:pt x="120417" y="54388"/>
                            </a:cubicBezTo>
                            <a:cubicBezTo>
                              <a:pt x="120417" y="51984"/>
                              <a:pt x="130433" y="41968"/>
                              <a:pt x="132837" y="41968"/>
                            </a:cubicBezTo>
                            <a:cubicBezTo>
                              <a:pt x="137644" y="41968"/>
                              <a:pt x="141250" y="46375"/>
                              <a:pt x="146057" y="46375"/>
                            </a:cubicBezTo>
                            <a:cubicBezTo>
                              <a:pt x="142051" y="45974"/>
                              <a:pt x="142852" y="49981"/>
                              <a:pt x="139247" y="49981"/>
                            </a:cubicBezTo>
                            <a:cubicBezTo>
                              <a:pt x="142051" y="59996"/>
                              <a:pt x="148060" y="46776"/>
                              <a:pt x="149262" y="43170"/>
                            </a:cubicBezTo>
                            <a:cubicBezTo>
                              <a:pt x="152467" y="33956"/>
                              <a:pt x="156473" y="34757"/>
                              <a:pt x="166088" y="36360"/>
                            </a:cubicBezTo>
                            <a:cubicBezTo>
                              <a:pt x="178908" y="38363"/>
                              <a:pt x="183315" y="29949"/>
                              <a:pt x="193331" y="23940"/>
                            </a:cubicBezTo>
                            <a:cubicBezTo>
                              <a:pt x="198939" y="20735"/>
                              <a:pt x="215365" y="16729"/>
                              <a:pt x="210157" y="6713"/>
                            </a:cubicBezTo>
                            <a:cubicBezTo>
                              <a:pt x="212160" y="5912"/>
                              <a:pt x="218570" y="4310"/>
                              <a:pt x="214964" y="8717"/>
                            </a:cubicBezTo>
                            <a:cubicBezTo>
                              <a:pt x="218970" y="7915"/>
                              <a:pt x="216567" y="4310"/>
                              <a:pt x="220973" y="2307"/>
                            </a:cubicBezTo>
                            <a:cubicBezTo>
                              <a:pt x="226182" y="-97"/>
                              <a:pt x="230989" y="-97"/>
                              <a:pt x="235396" y="3508"/>
                            </a:cubicBezTo>
                            <a:cubicBezTo>
                              <a:pt x="250619" y="16328"/>
                              <a:pt x="217768" y="21536"/>
                              <a:pt x="212961" y="27946"/>
                            </a:cubicBezTo>
                            <a:cubicBezTo>
                              <a:pt x="210157" y="31151"/>
                              <a:pt x="209355" y="36360"/>
                              <a:pt x="206150" y="39164"/>
                            </a:cubicBezTo>
                            <a:cubicBezTo>
                              <a:pt x="204147" y="41167"/>
                              <a:pt x="200542" y="40766"/>
                              <a:pt x="198539" y="43170"/>
                            </a:cubicBezTo>
                            <a:cubicBezTo>
                              <a:pt x="194933" y="47176"/>
                              <a:pt x="190927" y="53586"/>
                              <a:pt x="188924" y="58794"/>
                            </a:cubicBezTo>
                            <a:cubicBezTo>
                              <a:pt x="185318" y="66005"/>
                              <a:pt x="185318" y="73617"/>
                              <a:pt x="183315" y="81630"/>
                            </a:cubicBezTo>
                            <a:cubicBezTo>
                              <a:pt x="181312" y="89241"/>
                              <a:pt x="175703" y="98456"/>
                              <a:pt x="170896" y="104465"/>
                            </a:cubicBezTo>
                            <a:cubicBezTo>
                              <a:pt x="175303" y="104465"/>
                              <a:pt x="178507" y="102863"/>
                              <a:pt x="181312" y="100058"/>
                            </a:cubicBezTo>
                            <a:cubicBezTo>
                              <a:pt x="182113" y="101661"/>
                              <a:pt x="182113" y="103664"/>
                              <a:pt x="182113" y="105667"/>
                            </a:cubicBezTo>
                            <a:cubicBezTo>
                              <a:pt x="190126" y="103664"/>
                              <a:pt x="187321" y="117686"/>
                              <a:pt x="191728" y="122894"/>
                            </a:cubicBezTo>
                            <a:cubicBezTo>
                              <a:pt x="197737" y="130105"/>
                              <a:pt x="199340" y="134512"/>
                              <a:pt x="195734" y="143726"/>
                            </a:cubicBezTo>
                            <a:cubicBezTo>
                              <a:pt x="194132" y="148133"/>
                              <a:pt x="191327" y="158148"/>
                              <a:pt x="197337" y="160552"/>
                            </a:cubicBezTo>
                            <a:cubicBezTo>
                              <a:pt x="204548" y="163356"/>
                              <a:pt x="200542" y="171369"/>
                              <a:pt x="207753" y="173372"/>
                            </a:cubicBezTo>
                            <a:cubicBezTo>
                              <a:pt x="210557" y="174173"/>
                              <a:pt x="213362" y="172170"/>
                              <a:pt x="216166" y="171770"/>
                            </a:cubicBezTo>
                            <a:cubicBezTo>
                              <a:pt x="220973" y="171369"/>
                              <a:pt x="224980" y="174574"/>
                              <a:pt x="229787" y="173773"/>
                            </a:cubicBezTo>
                            <a:cubicBezTo>
                              <a:pt x="233793" y="173372"/>
                              <a:pt x="237399" y="170568"/>
                              <a:pt x="241806" y="170568"/>
                            </a:cubicBezTo>
                            <a:cubicBezTo>
                              <a:pt x="245411" y="170568"/>
                              <a:pt x="248216" y="174173"/>
                              <a:pt x="251821" y="174975"/>
                            </a:cubicBezTo>
                            <a:cubicBezTo>
                              <a:pt x="254626" y="175776"/>
                              <a:pt x="257029" y="173372"/>
                              <a:pt x="259433" y="175375"/>
                            </a:cubicBezTo>
                            <a:cubicBezTo>
                              <a:pt x="262638" y="178180"/>
                              <a:pt x="264641" y="182987"/>
                              <a:pt x="267045" y="186593"/>
                            </a:cubicBezTo>
                            <a:cubicBezTo>
                              <a:pt x="269048" y="189798"/>
                              <a:pt x="271051" y="193003"/>
                              <a:pt x="273054" y="196207"/>
                            </a:cubicBezTo>
                            <a:cubicBezTo>
                              <a:pt x="275458" y="200614"/>
                              <a:pt x="276660" y="199412"/>
                              <a:pt x="280266" y="200214"/>
                            </a:cubicBezTo>
                            <a:cubicBezTo>
                              <a:pt x="285874" y="201816"/>
                              <a:pt x="290682" y="197009"/>
                              <a:pt x="297893" y="200214"/>
                            </a:cubicBezTo>
                            <a:cubicBezTo>
                              <a:pt x="299896" y="201015"/>
                              <a:pt x="305104" y="199012"/>
                              <a:pt x="307107" y="199012"/>
                            </a:cubicBezTo>
                            <a:cubicBezTo>
                              <a:pt x="312315" y="199012"/>
                              <a:pt x="316722" y="199412"/>
                              <a:pt x="321129" y="196608"/>
                            </a:cubicBezTo>
                            <a:cubicBezTo>
                              <a:pt x="326337" y="193403"/>
                              <a:pt x="334750" y="199813"/>
                              <a:pt x="331946" y="205021"/>
                            </a:cubicBezTo>
                            <a:cubicBezTo>
                              <a:pt x="330343" y="208226"/>
                              <a:pt x="326738" y="210630"/>
                              <a:pt x="325936" y="213835"/>
                            </a:cubicBezTo>
                            <a:cubicBezTo>
                              <a:pt x="325135" y="218242"/>
                              <a:pt x="326738" y="220245"/>
                              <a:pt x="322731" y="223049"/>
                            </a:cubicBezTo>
                            <a:cubicBezTo>
                              <a:pt x="317123" y="226655"/>
                              <a:pt x="319526" y="241478"/>
                              <a:pt x="319126" y="247487"/>
                            </a:cubicBezTo>
                            <a:cubicBezTo>
                              <a:pt x="318325" y="254698"/>
                              <a:pt x="321530" y="262310"/>
                              <a:pt x="322731" y="269922"/>
                            </a:cubicBezTo>
                            <a:cubicBezTo>
                              <a:pt x="323933" y="275531"/>
                              <a:pt x="334750" y="283142"/>
                              <a:pt x="332747" y="288751"/>
                            </a:cubicBezTo>
                            <a:cubicBezTo>
                              <a:pt x="330744" y="295962"/>
                              <a:pt x="317123" y="298767"/>
                              <a:pt x="317523" y="307180"/>
                            </a:cubicBezTo>
                            <a:cubicBezTo>
                              <a:pt x="322331" y="303574"/>
                              <a:pt x="334349" y="316795"/>
                              <a:pt x="335952" y="320801"/>
                            </a:cubicBezTo>
                            <a:cubicBezTo>
                              <a:pt x="335551" y="322003"/>
                              <a:pt x="335551" y="323205"/>
                              <a:pt x="335551" y="324006"/>
                            </a:cubicBezTo>
                            <a:cubicBezTo>
                              <a:pt x="336353" y="326009"/>
                              <a:pt x="337955" y="328012"/>
                              <a:pt x="337955" y="330416"/>
                            </a:cubicBezTo>
                            <a:cubicBezTo>
                              <a:pt x="337955" y="334823"/>
                              <a:pt x="340759" y="340031"/>
                              <a:pt x="341961" y="344438"/>
                            </a:cubicBezTo>
                            <a:cubicBezTo>
                              <a:pt x="342362" y="346040"/>
                              <a:pt x="344766" y="353251"/>
                              <a:pt x="345166" y="356056"/>
                            </a:cubicBezTo>
                            <a:cubicBezTo>
                              <a:pt x="345567" y="358860"/>
                              <a:pt x="344365" y="356857"/>
                              <a:pt x="341961" y="357658"/>
                            </a:cubicBezTo>
                            <a:cubicBezTo>
                              <a:pt x="338356" y="358860"/>
                              <a:pt x="337154" y="356857"/>
                              <a:pt x="337955" y="354854"/>
                            </a:cubicBezTo>
                            <a:cubicBezTo>
                              <a:pt x="339558" y="351248"/>
                              <a:pt x="337154" y="328012"/>
                              <a:pt x="327939" y="328413"/>
                            </a:cubicBezTo>
                            <a:cubicBezTo>
                              <a:pt x="324334" y="328413"/>
                              <a:pt x="314318" y="347242"/>
                              <a:pt x="311514" y="336826"/>
                            </a:cubicBezTo>
                            <a:cubicBezTo>
                              <a:pt x="310312" y="332820"/>
                              <a:pt x="305505" y="331217"/>
                              <a:pt x="305905" y="336826"/>
                            </a:cubicBezTo>
                            <a:cubicBezTo>
                              <a:pt x="306706" y="343236"/>
                              <a:pt x="298694" y="340832"/>
                              <a:pt x="294287" y="340832"/>
                            </a:cubicBezTo>
                            <a:cubicBezTo>
                              <a:pt x="287877" y="340832"/>
                              <a:pt x="281467" y="340832"/>
                              <a:pt x="275057" y="340832"/>
                            </a:cubicBezTo>
                            <a:cubicBezTo>
                              <a:pt x="270651" y="340832"/>
                              <a:pt x="266244" y="338428"/>
                              <a:pt x="262238" y="340031"/>
                            </a:cubicBezTo>
                            <a:cubicBezTo>
                              <a:pt x="255827" y="342835"/>
                              <a:pt x="261035" y="356857"/>
                              <a:pt x="260234" y="362065"/>
                            </a:cubicBezTo>
                            <a:cubicBezTo>
                              <a:pt x="265442" y="358459"/>
                              <a:pt x="277060" y="361664"/>
                              <a:pt x="279464" y="367273"/>
                            </a:cubicBezTo>
                            <a:cubicBezTo>
                              <a:pt x="280266" y="369276"/>
                              <a:pt x="280666" y="376087"/>
                              <a:pt x="276660" y="376087"/>
                            </a:cubicBezTo>
                            <a:cubicBezTo>
                              <a:pt x="274256" y="375686"/>
                              <a:pt x="272654" y="372481"/>
                              <a:pt x="270250" y="373282"/>
                            </a:cubicBezTo>
                            <a:cubicBezTo>
                              <a:pt x="264641" y="374484"/>
                              <a:pt x="254225" y="376087"/>
                              <a:pt x="253824" y="382497"/>
                            </a:cubicBezTo>
                            <a:cubicBezTo>
                              <a:pt x="253424" y="390509"/>
                              <a:pt x="252623" y="402127"/>
                              <a:pt x="259834" y="407736"/>
                            </a:cubicBezTo>
                            <a:cubicBezTo>
                              <a:pt x="263439" y="410540"/>
                              <a:pt x="267446" y="412944"/>
                              <a:pt x="267446" y="417751"/>
                            </a:cubicBezTo>
                            <a:cubicBezTo>
                              <a:pt x="267446" y="422559"/>
                              <a:pt x="269849" y="424562"/>
                              <a:pt x="271852" y="428568"/>
                            </a:cubicBezTo>
                            <a:cubicBezTo>
                              <a:pt x="276259" y="438183"/>
                              <a:pt x="270651" y="451003"/>
                              <a:pt x="269048" y="460618"/>
                            </a:cubicBezTo>
                            <a:cubicBezTo>
                              <a:pt x="265843" y="483854"/>
                              <a:pt x="266244" y="509093"/>
                              <a:pt x="259032" y="531528"/>
                            </a:cubicBezTo>
                            <a:cubicBezTo>
                              <a:pt x="257430" y="527121"/>
                              <a:pt x="253824" y="524317"/>
                              <a:pt x="251020" y="520711"/>
                            </a:cubicBezTo>
                            <a:cubicBezTo>
                              <a:pt x="247414" y="516705"/>
                              <a:pt x="243008" y="520711"/>
                              <a:pt x="239001" y="518308"/>
                            </a:cubicBezTo>
                            <a:cubicBezTo>
                              <a:pt x="235396" y="516304"/>
                              <a:pt x="244610" y="500680"/>
                              <a:pt x="245812" y="498276"/>
                            </a:cubicBezTo>
                            <a:cubicBezTo>
                              <a:pt x="248216" y="493869"/>
                              <a:pt x="255827" y="485456"/>
                              <a:pt x="252222" y="481450"/>
                            </a:cubicBezTo>
                            <a:cubicBezTo>
                              <a:pt x="250619" y="479848"/>
                              <a:pt x="249017" y="475040"/>
                              <a:pt x="246213" y="475841"/>
                            </a:cubicBezTo>
                            <a:cubicBezTo>
                              <a:pt x="241405" y="477444"/>
                              <a:pt x="235796" y="469832"/>
                              <a:pt x="234595" y="469031"/>
                            </a:cubicBezTo>
                            <a:cubicBezTo>
                              <a:pt x="230188" y="465025"/>
                              <a:pt x="226182" y="469031"/>
                              <a:pt x="221374" y="471435"/>
                            </a:cubicBezTo>
                            <a:cubicBezTo>
                              <a:pt x="216567" y="473838"/>
                              <a:pt x="213762" y="467429"/>
                              <a:pt x="209355" y="467028"/>
                            </a:cubicBezTo>
                            <a:cubicBezTo>
                              <a:pt x="206952" y="466627"/>
                              <a:pt x="199340" y="477845"/>
                              <a:pt x="190927" y="475441"/>
                            </a:cubicBezTo>
                            <a:cubicBezTo>
                              <a:pt x="187722" y="474640"/>
                              <a:pt x="185719" y="474640"/>
                              <a:pt x="182113" y="475040"/>
                            </a:cubicBezTo>
                            <a:cubicBezTo>
                              <a:pt x="176905" y="475841"/>
                              <a:pt x="174101" y="475040"/>
                              <a:pt x="170095" y="471835"/>
                            </a:cubicBezTo>
                            <a:cubicBezTo>
                              <a:pt x="166889" y="469432"/>
                              <a:pt x="170095" y="462621"/>
                              <a:pt x="169293" y="459016"/>
                            </a:cubicBezTo>
                            <a:cubicBezTo>
                              <a:pt x="167691" y="453807"/>
                              <a:pt x="159678" y="456612"/>
                              <a:pt x="158877" y="451404"/>
                            </a:cubicBezTo>
                            <a:cubicBezTo>
                              <a:pt x="158076" y="447798"/>
                              <a:pt x="156473" y="443391"/>
                              <a:pt x="154871" y="440186"/>
                            </a:cubicBezTo>
                            <a:cubicBezTo>
                              <a:pt x="153268" y="436581"/>
                              <a:pt x="148461" y="438183"/>
                              <a:pt x="146458" y="434978"/>
                            </a:cubicBezTo>
                            <a:cubicBezTo>
                              <a:pt x="144054" y="431373"/>
                              <a:pt x="142452" y="430571"/>
                              <a:pt x="139247" y="429369"/>
                            </a:cubicBezTo>
                            <a:cubicBezTo>
                              <a:pt x="135240" y="428168"/>
                              <a:pt x="132837" y="422559"/>
                              <a:pt x="132436" y="418953"/>
                            </a:cubicBezTo>
                            <a:cubicBezTo>
                              <a:pt x="132035" y="411742"/>
                              <a:pt x="118815" y="400525"/>
                              <a:pt x="112405" y="398922"/>
                            </a:cubicBezTo>
                            <a:cubicBezTo>
                              <a:pt x="111203" y="398522"/>
                              <a:pt x="110001" y="396919"/>
                              <a:pt x="108799" y="398922"/>
                            </a:cubicBezTo>
                            <a:cubicBezTo>
                              <a:pt x="107597" y="400925"/>
                              <a:pt x="107597" y="400925"/>
                              <a:pt x="105194" y="399723"/>
                            </a:cubicBezTo>
                            <a:cubicBezTo>
                              <a:pt x="101188" y="398121"/>
                              <a:pt x="95579" y="395717"/>
                              <a:pt x="92374" y="393313"/>
                            </a:cubicBezTo>
                            <a:cubicBezTo>
                              <a:pt x="89970" y="391310"/>
                              <a:pt x="78352" y="376487"/>
                              <a:pt x="76749" y="387304"/>
                            </a:cubicBezTo>
                            <a:cubicBezTo>
                              <a:pt x="75948" y="392913"/>
                              <a:pt x="55517" y="385702"/>
                              <a:pt x="51510" y="384901"/>
                            </a:cubicBezTo>
                            <a:cubicBezTo>
                              <a:pt x="44700" y="383698"/>
                              <a:pt x="49507" y="377689"/>
                              <a:pt x="44700" y="375686"/>
                            </a:cubicBezTo>
                            <a:cubicBezTo>
                              <a:pt x="40293" y="373683"/>
                              <a:pt x="42296" y="370077"/>
                              <a:pt x="36287" y="370077"/>
                            </a:cubicBezTo>
                            <a:cubicBezTo>
                              <a:pt x="31880" y="370077"/>
                              <a:pt x="22666" y="364869"/>
                              <a:pt x="19461" y="362065"/>
                            </a:cubicBezTo>
                            <a:cubicBezTo>
                              <a:pt x="12249" y="358059"/>
                              <a:pt x="7843" y="352450"/>
                              <a:pt x="3436" y="346441"/>
                            </a:cubicBezTo>
                          </a:path>
                        </a:pathLst>
                      </a:custGeom>
                      <a:solidFill>
                        <a:schemeClr val="accent6"/>
                      </a:solidFill>
                      <a:ln w="2001" cap="flat">
                        <a:solidFill>
                          <a:schemeClr val="bg2">
                            <a:lumMod val="50000"/>
                          </a:schemeClr>
                        </a:solidFill>
                        <a:prstDash val="solid"/>
                        <a:miter/>
                      </a:ln>
                    </p:spPr>
                    <p:txBody>
                      <a:bodyPr wrap="square" rtlCol="0" anchor="ctr"/>
                      <a:lstStyle>
                        <a:lvl1pPr marL="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41" name="Freeform: Shape 40">
                        <a:extLst>
                          <a:ext uri="{FF2B5EF4-FFF2-40B4-BE49-F238E27FC236}">
                            <a16:creationId xmlns:a16="http://schemas.microsoft.com/office/drawing/2014/main" id="{C275F4D0-2C9D-4B8F-B8C5-7A5E410C4E0F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230669" y="1055353"/>
                        <a:ext cx="257313" cy="294736"/>
                      </a:xfrm>
                      <a:custGeom>
                        <a:avLst/>
                        <a:gdLst>
                          <a:gd name="connsiteX0" fmla="*/ 631 w 116180"/>
                          <a:gd name="connsiteY0" fmla="*/ 106548 h 132205"/>
                          <a:gd name="connsiteX1" fmla="*/ 4237 w 116180"/>
                          <a:gd name="connsiteY1" fmla="*/ 94930 h 132205"/>
                          <a:gd name="connsiteX2" fmla="*/ 7041 w 116180"/>
                          <a:gd name="connsiteY2" fmla="*/ 88921 h 132205"/>
                          <a:gd name="connsiteX3" fmla="*/ 8243 w 116180"/>
                          <a:gd name="connsiteY3" fmla="*/ 79707 h 132205"/>
                          <a:gd name="connsiteX4" fmla="*/ 17858 w 116180"/>
                          <a:gd name="connsiteY4" fmla="*/ 60076 h 132205"/>
                          <a:gd name="connsiteX5" fmla="*/ 35886 w 116180"/>
                          <a:gd name="connsiteY5" fmla="*/ 57673 h 132205"/>
                          <a:gd name="connsiteX6" fmla="*/ 56718 w 116180"/>
                          <a:gd name="connsiteY6" fmla="*/ 56871 h 132205"/>
                          <a:gd name="connsiteX7" fmla="*/ 58321 w 116180"/>
                          <a:gd name="connsiteY7" fmla="*/ 45654 h 132205"/>
                          <a:gd name="connsiteX8" fmla="*/ 53513 w 116180"/>
                          <a:gd name="connsiteY8" fmla="*/ 41648 h 132205"/>
                          <a:gd name="connsiteX9" fmla="*/ 48706 w 116180"/>
                          <a:gd name="connsiteY9" fmla="*/ 34437 h 132205"/>
                          <a:gd name="connsiteX10" fmla="*/ 33883 w 116180"/>
                          <a:gd name="connsiteY10" fmla="*/ 19614 h 132205"/>
                          <a:gd name="connsiteX11" fmla="*/ 46302 w 116180"/>
                          <a:gd name="connsiteY11" fmla="*/ 17210 h 132205"/>
                          <a:gd name="connsiteX12" fmla="*/ 49106 w 116180"/>
                          <a:gd name="connsiteY12" fmla="*/ 2787 h 132205"/>
                          <a:gd name="connsiteX13" fmla="*/ 72342 w 116180"/>
                          <a:gd name="connsiteY13" fmla="*/ 1586 h 132205"/>
                          <a:gd name="connsiteX14" fmla="*/ 100386 w 116180"/>
                          <a:gd name="connsiteY14" fmla="*/ 1586 h 132205"/>
                          <a:gd name="connsiteX15" fmla="*/ 95979 w 116180"/>
                          <a:gd name="connsiteY15" fmla="*/ 32033 h 132205"/>
                          <a:gd name="connsiteX16" fmla="*/ 89970 w 116180"/>
                          <a:gd name="connsiteY16" fmla="*/ 63281 h 132205"/>
                          <a:gd name="connsiteX17" fmla="*/ 105995 w 116180"/>
                          <a:gd name="connsiteY17" fmla="*/ 69291 h 132205"/>
                          <a:gd name="connsiteX18" fmla="*/ 109600 w 116180"/>
                          <a:gd name="connsiteY18" fmla="*/ 64884 h 132205"/>
                          <a:gd name="connsiteX19" fmla="*/ 107597 w 116180"/>
                          <a:gd name="connsiteY19" fmla="*/ 62079 h 132205"/>
                          <a:gd name="connsiteX20" fmla="*/ 117212 w 116180"/>
                          <a:gd name="connsiteY20" fmla="*/ 68489 h 132205"/>
                          <a:gd name="connsiteX21" fmla="*/ 94377 w 116180"/>
                          <a:gd name="connsiteY21" fmla="*/ 86117 h 132205"/>
                          <a:gd name="connsiteX22" fmla="*/ 86765 w 116180"/>
                          <a:gd name="connsiteY22" fmla="*/ 96533 h 132205"/>
                          <a:gd name="connsiteX23" fmla="*/ 85162 w 116180"/>
                          <a:gd name="connsiteY23" fmla="*/ 105747 h 132205"/>
                          <a:gd name="connsiteX24" fmla="*/ 74746 w 116180"/>
                          <a:gd name="connsiteY24" fmla="*/ 114160 h 132205"/>
                          <a:gd name="connsiteX25" fmla="*/ 71541 w 116180"/>
                          <a:gd name="connsiteY25" fmla="*/ 117766 h 132205"/>
                          <a:gd name="connsiteX26" fmla="*/ 68737 w 116180"/>
                          <a:gd name="connsiteY26" fmla="*/ 122173 h 132205"/>
                          <a:gd name="connsiteX27" fmla="*/ 57920 w 116180"/>
                          <a:gd name="connsiteY27" fmla="*/ 131788 h 132205"/>
                          <a:gd name="connsiteX28" fmla="*/ 45100 w 116180"/>
                          <a:gd name="connsiteY28" fmla="*/ 125778 h 132205"/>
                          <a:gd name="connsiteX29" fmla="*/ 30277 w 116180"/>
                          <a:gd name="connsiteY29" fmla="*/ 125778 h 132205"/>
                          <a:gd name="connsiteX30" fmla="*/ 631 w 116180"/>
                          <a:gd name="connsiteY30" fmla="*/ 106548 h 13220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</a:cxnLst>
                        <a:rect l="l" t="t" r="r" b="b"/>
                        <a:pathLst>
                          <a:path w="116180" h="132205">
                            <a:moveTo>
                              <a:pt x="631" y="106548"/>
                            </a:moveTo>
                            <a:cubicBezTo>
                              <a:pt x="3435" y="102943"/>
                              <a:pt x="3035" y="99337"/>
                              <a:pt x="4237" y="94930"/>
                            </a:cubicBezTo>
                            <a:cubicBezTo>
                              <a:pt x="4638" y="92927"/>
                              <a:pt x="7842" y="91325"/>
                              <a:pt x="7041" y="88921"/>
                            </a:cubicBezTo>
                            <a:cubicBezTo>
                              <a:pt x="5839" y="84514"/>
                              <a:pt x="5839" y="84114"/>
                              <a:pt x="8243" y="79707"/>
                            </a:cubicBezTo>
                            <a:cubicBezTo>
                              <a:pt x="11849" y="73297"/>
                              <a:pt x="15054" y="65284"/>
                              <a:pt x="17858" y="60076"/>
                            </a:cubicBezTo>
                            <a:cubicBezTo>
                              <a:pt x="20662" y="54468"/>
                              <a:pt x="30678" y="57673"/>
                              <a:pt x="35886" y="57673"/>
                            </a:cubicBezTo>
                            <a:cubicBezTo>
                              <a:pt x="39091" y="57673"/>
                              <a:pt x="55116" y="59676"/>
                              <a:pt x="56718" y="56871"/>
                            </a:cubicBezTo>
                            <a:cubicBezTo>
                              <a:pt x="57119" y="56070"/>
                              <a:pt x="58721" y="46055"/>
                              <a:pt x="58321" y="45654"/>
                            </a:cubicBezTo>
                            <a:cubicBezTo>
                              <a:pt x="56318" y="44051"/>
                              <a:pt x="53914" y="44853"/>
                              <a:pt x="53513" y="41648"/>
                            </a:cubicBezTo>
                            <a:cubicBezTo>
                              <a:pt x="52712" y="38042"/>
                              <a:pt x="51911" y="36440"/>
                              <a:pt x="48706" y="34437"/>
                            </a:cubicBezTo>
                            <a:cubicBezTo>
                              <a:pt x="42697" y="30831"/>
                              <a:pt x="38690" y="24822"/>
                              <a:pt x="33883" y="19614"/>
                            </a:cubicBezTo>
                            <a:cubicBezTo>
                              <a:pt x="37488" y="19614"/>
                              <a:pt x="44299" y="21216"/>
                              <a:pt x="46302" y="17210"/>
                            </a:cubicBezTo>
                            <a:cubicBezTo>
                              <a:pt x="48706" y="12803"/>
                              <a:pt x="45902" y="6393"/>
                              <a:pt x="49106" y="2787"/>
                            </a:cubicBezTo>
                            <a:cubicBezTo>
                              <a:pt x="52311" y="-1219"/>
                              <a:pt x="67535" y="1586"/>
                              <a:pt x="72342" y="1586"/>
                            </a:cubicBezTo>
                            <a:cubicBezTo>
                              <a:pt x="81557" y="1586"/>
                              <a:pt x="90771" y="1586"/>
                              <a:pt x="100386" y="1586"/>
                            </a:cubicBezTo>
                            <a:cubicBezTo>
                              <a:pt x="97982" y="11601"/>
                              <a:pt x="97982" y="22017"/>
                              <a:pt x="95979" y="32033"/>
                            </a:cubicBezTo>
                            <a:cubicBezTo>
                              <a:pt x="93976" y="42449"/>
                              <a:pt x="91572" y="52865"/>
                              <a:pt x="89970" y="63281"/>
                            </a:cubicBezTo>
                            <a:cubicBezTo>
                              <a:pt x="94777" y="62881"/>
                              <a:pt x="105194" y="62480"/>
                              <a:pt x="105995" y="69291"/>
                            </a:cubicBezTo>
                            <a:cubicBezTo>
                              <a:pt x="106796" y="67688"/>
                              <a:pt x="107597" y="65284"/>
                              <a:pt x="109600" y="64884"/>
                            </a:cubicBezTo>
                            <a:cubicBezTo>
                              <a:pt x="108799" y="64083"/>
                              <a:pt x="108398" y="62881"/>
                              <a:pt x="107597" y="62079"/>
                            </a:cubicBezTo>
                            <a:cubicBezTo>
                              <a:pt x="111203" y="63281"/>
                              <a:pt x="113606" y="66486"/>
                              <a:pt x="117212" y="68489"/>
                            </a:cubicBezTo>
                            <a:cubicBezTo>
                              <a:pt x="108398" y="72095"/>
                              <a:pt x="102790" y="81309"/>
                              <a:pt x="94377" y="86117"/>
                            </a:cubicBezTo>
                            <a:cubicBezTo>
                              <a:pt x="90370" y="88520"/>
                              <a:pt x="85563" y="90924"/>
                              <a:pt x="86765" y="96533"/>
                            </a:cubicBezTo>
                            <a:cubicBezTo>
                              <a:pt x="87566" y="100139"/>
                              <a:pt x="88367" y="102943"/>
                              <a:pt x="85162" y="105747"/>
                            </a:cubicBezTo>
                            <a:cubicBezTo>
                              <a:pt x="82358" y="108551"/>
                              <a:pt x="73945" y="110154"/>
                              <a:pt x="74746" y="114160"/>
                            </a:cubicBezTo>
                            <a:cubicBezTo>
                              <a:pt x="75147" y="116564"/>
                              <a:pt x="73544" y="116163"/>
                              <a:pt x="71541" y="117766"/>
                            </a:cubicBezTo>
                            <a:cubicBezTo>
                              <a:pt x="71141" y="118166"/>
                              <a:pt x="67936" y="122173"/>
                              <a:pt x="68737" y="122173"/>
                            </a:cubicBezTo>
                            <a:cubicBezTo>
                              <a:pt x="65131" y="123775"/>
                              <a:pt x="55917" y="124576"/>
                              <a:pt x="57920" y="131788"/>
                            </a:cubicBezTo>
                            <a:cubicBezTo>
                              <a:pt x="53513" y="129785"/>
                              <a:pt x="49507" y="126579"/>
                              <a:pt x="45100" y="125778"/>
                            </a:cubicBezTo>
                            <a:cubicBezTo>
                              <a:pt x="40293" y="124977"/>
                              <a:pt x="35085" y="126579"/>
                              <a:pt x="30277" y="125778"/>
                            </a:cubicBezTo>
                            <a:cubicBezTo>
                              <a:pt x="17457" y="125378"/>
                              <a:pt x="8644" y="114962"/>
                              <a:pt x="631" y="106548"/>
                            </a:cubicBezTo>
                          </a:path>
                        </a:pathLst>
                      </a:custGeom>
                      <a:solidFill>
                        <a:srgbClr val="E0E0E0"/>
                      </a:solidFill>
                      <a:ln w="2001" cap="flat">
                        <a:solidFill>
                          <a:schemeClr val="bg2">
                            <a:lumMod val="50000"/>
                          </a:schemeClr>
                        </a:solidFill>
                        <a:prstDash val="solid"/>
                        <a:miter/>
                      </a:ln>
                    </p:spPr>
                    <p:txBody>
                      <a:bodyPr wrap="square" rtlCol="0" anchor="ctr"/>
                      <a:lstStyle>
                        <a:lvl1pPr marL="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42" name="Freeform: Shape 41">
                        <a:extLst>
                          <a:ext uri="{FF2B5EF4-FFF2-40B4-BE49-F238E27FC236}">
                            <a16:creationId xmlns:a16="http://schemas.microsoft.com/office/drawing/2014/main" id="{3B5DE2B6-C7AA-406D-AB8D-FE0B21859C7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310469" y="1899083"/>
                        <a:ext cx="248440" cy="294736"/>
                      </a:xfrm>
                      <a:custGeom>
                        <a:avLst/>
                        <a:gdLst>
                          <a:gd name="connsiteX0" fmla="*/ 8644 w 112174"/>
                          <a:gd name="connsiteY0" fmla="*/ 78634 h 132205"/>
                          <a:gd name="connsiteX1" fmla="*/ 631 w 112174"/>
                          <a:gd name="connsiteY1" fmla="*/ 62209 h 132205"/>
                          <a:gd name="connsiteX2" fmla="*/ 1433 w 112174"/>
                          <a:gd name="connsiteY2" fmla="*/ 38973 h 132205"/>
                          <a:gd name="connsiteX3" fmla="*/ 19060 w 112174"/>
                          <a:gd name="connsiteY3" fmla="*/ 32563 h 132205"/>
                          <a:gd name="connsiteX4" fmla="*/ 21063 w 112174"/>
                          <a:gd name="connsiteY4" fmla="*/ 23349 h 132205"/>
                          <a:gd name="connsiteX5" fmla="*/ 37489 w 112174"/>
                          <a:gd name="connsiteY5" fmla="*/ 2116 h 132205"/>
                          <a:gd name="connsiteX6" fmla="*/ 61526 w 112174"/>
                          <a:gd name="connsiteY6" fmla="*/ 11731 h 132205"/>
                          <a:gd name="connsiteX7" fmla="*/ 69138 w 112174"/>
                          <a:gd name="connsiteY7" fmla="*/ 2116 h 132205"/>
                          <a:gd name="connsiteX8" fmla="*/ 83560 w 112174"/>
                          <a:gd name="connsiteY8" fmla="*/ 6923 h 132205"/>
                          <a:gd name="connsiteX9" fmla="*/ 91172 w 112174"/>
                          <a:gd name="connsiteY9" fmla="*/ 5721 h 132205"/>
                          <a:gd name="connsiteX10" fmla="*/ 84361 w 112174"/>
                          <a:gd name="connsiteY10" fmla="*/ 1715 h 132205"/>
                          <a:gd name="connsiteX11" fmla="*/ 107197 w 112174"/>
                          <a:gd name="connsiteY11" fmla="*/ 4519 h 132205"/>
                          <a:gd name="connsiteX12" fmla="*/ 112004 w 112174"/>
                          <a:gd name="connsiteY12" fmla="*/ 19342 h 132205"/>
                          <a:gd name="connsiteX13" fmla="*/ 101989 w 112174"/>
                          <a:gd name="connsiteY13" fmla="*/ 40175 h 132205"/>
                          <a:gd name="connsiteX14" fmla="*/ 105194 w 112174"/>
                          <a:gd name="connsiteY14" fmla="*/ 65815 h 132205"/>
                          <a:gd name="connsiteX15" fmla="*/ 112004 w 112174"/>
                          <a:gd name="connsiteY15" fmla="*/ 84243 h 132205"/>
                          <a:gd name="connsiteX16" fmla="*/ 108399 w 112174"/>
                          <a:gd name="connsiteY16" fmla="*/ 92656 h 132205"/>
                          <a:gd name="connsiteX17" fmla="*/ 107197 w 112174"/>
                          <a:gd name="connsiteY17" fmla="*/ 102672 h 132205"/>
                          <a:gd name="connsiteX18" fmla="*/ 96781 w 112174"/>
                          <a:gd name="connsiteY18" fmla="*/ 118697 h 132205"/>
                          <a:gd name="connsiteX19" fmla="*/ 86364 w 112174"/>
                          <a:gd name="connsiteY19" fmla="*/ 112287 h 132205"/>
                          <a:gd name="connsiteX20" fmla="*/ 69939 w 112174"/>
                          <a:gd name="connsiteY20" fmla="*/ 114290 h 132205"/>
                          <a:gd name="connsiteX21" fmla="*/ 61526 w 112174"/>
                          <a:gd name="connsiteY21" fmla="*/ 113889 h 132205"/>
                          <a:gd name="connsiteX22" fmla="*/ 56318 w 112174"/>
                          <a:gd name="connsiteY22" fmla="*/ 116293 h 132205"/>
                          <a:gd name="connsiteX23" fmla="*/ 58721 w 112174"/>
                          <a:gd name="connsiteY23" fmla="*/ 128312 h 132205"/>
                          <a:gd name="connsiteX24" fmla="*/ 42697 w 112174"/>
                          <a:gd name="connsiteY24" fmla="*/ 129914 h 132205"/>
                          <a:gd name="connsiteX25" fmla="*/ 34284 w 112174"/>
                          <a:gd name="connsiteY25" fmla="*/ 124305 h 132205"/>
                          <a:gd name="connsiteX26" fmla="*/ 31479 w 112174"/>
                          <a:gd name="connsiteY26" fmla="*/ 117495 h 132205"/>
                          <a:gd name="connsiteX27" fmla="*/ 22265 w 112174"/>
                          <a:gd name="connsiteY27" fmla="*/ 98665 h 132205"/>
                          <a:gd name="connsiteX28" fmla="*/ 18659 w 112174"/>
                          <a:gd name="connsiteY28" fmla="*/ 85044 h 132205"/>
                          <a:gd name="connsiteX29" fmla="*/ 11849 w 112174"/>
                          <a:gd name="connsiteY29" fmla="*/ 84644 h 132205"/>
                          <a:gd name="connsiteX30" fmla="*/ 8644 w 112174"/>
                          <a:gd name="connsiteY30" fmla="*/ 78634 h 13220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</a:cxnLst>
                        <a:rect l="l" t="t" r="r" b="b"/>
                        <a:pathLst>
                          <a:path w="112174" h="132205">
                            <a:moveTo>
                              <a:pt x="8644" y="78634"/>
                            </a:moveTo>
                            <a:cubicBezTo>
                              <a:pt x="5439" y="77032"/>
                              <a:pt x="631" y="65815"/>
                              <a:pt x="631" y="62209"/>
                            </a:cubicBezTo>
                            <a:cubicBezTo>
                              <a:pt x="631" y="57001"/>
                              <a:pt x="1433" y="43780"/>
                              <a:pt x="1433" y="38973"/>
                            </a:cubicBezTo>
                            <a:cubicBezTo>
                              <a:pt x="1433" y="30159"/>
                              <a:pt x="13051" y="32563"/>
                              <a:pt x="19060" y="32563"/>
                            </a:cubicBezTo>
                            <a:cubicBezTo>
                              <a:pt x="21864" y="32563"/>
                              <a:pt x="27072" y="24951"/>
                              <a:pt x="21063" y="23349"/>
                            </a:cubicBezTo>
                            <a:cubicBezTo>
                              <a:pt x="27072" y="16137"/>
                              <a:pt x="24669" y="513"/>
                              <a:pt x="37489" y="2116"/>
                            </a:cubicBezTo>
                            <a:cubicBezTo>
                              <a:pt x="41495" y="2516"/>
                              <a:pt x="63529" y="4519"/>
                              <a:pt x="61526" y="11731"/>
                            </a:cubicBezTo>
                            <a:cubicBezTo>
                              <a:pt x="64330" y="6122"/>
                              <a:pt x="59923" y="2116"/>
                              <a:pt x="69138" y="2116"/>
                            </a:cubicBezTo>
                            <a:cubicBezTo>
                              <a:pt x="72343" y="2116"/>
                              <a:pt x="83160" y="1715"/>
                              <a:pt x="83560" y="6923"/>
                            </a:cubicBezTo>
                            <a:cubicBezTo>
                              <a:pt x="85163" y="4519"/>
                              <a:pt x="88768" y="6122"/>
                              <a:pt x="91172" y="5721"/>
                            </a:cubicBezTo>
                            <a:cubicBezTo>
                              <a:pt x="90771" y="5321"/>
                              <a:pt x="83160" y="2516"/>
                              <a:pt x="84361" y="1715"/>
                            </a:cubicBezTo>
                            <a:cubicBezTo>
                              <a:pt x="89169" y="-1490"/>
                              <a:pt x="101989" y="3318"/>
                              <a:pt x="107197" y="4519"/>
                            </a:cubicBezTo>
                            <a:cubicBezTo>
                              <a:pt x="116411" y="6122"/>
                              <a:pt x="116010" y="12532"/>
                              <a:pt x="112004" y="19342"/>
                            </a:cubicBezTo>
                            <a:cubicBezTo>
                              <a:pt x="107597" y="26554"/>
                              <a:pt x="101588" y="30961"/>
                              <a:pt x="101989" y="40175"/>
                            </a:cubicBezTo>
                            <a:cubicBezTo>
                              <a:pt x="102389" y="48187"/>
                              <a:pt x="101588" y="58203"/>
                              <a:pt x="105194" y="65815"/>
                            </a:cubicBezTo>
                            <a:cubicBezTo>
                              <a:pt x="108399" y="71824"/>
                              <a:pt x="116010" y="76631"/>
                              <a:pt x="112004" y="84243"/>
                            </a:cubicBezTo>
                            <a:cubicBezTo>
                              <a:pt x="110402" y="87048"/>
                              <a:pt x="109200" y="89852"/>
                              <a:pt x="108399" y="92656"/>
                            </a:cubicBezTo>
                            <a:cubicBezTo>
                              <a:pt x="107597" y="95461"/>
                              <a:pt x="108399" y="99467"/>
                              <a:pt x="107197" y="102672"/>
                            </a:cubicBezTo>
                            <a:cubicBezTo>
                              <a:pt x="105194" y="110284"/>
                              <a:pt x="99585" y="118296"/>
                              <a:pt x="96781" y="118697"/>
                            </a:cubicBezTo>
                            <a:cubicBezTo>
                              <a:pt x="94777" y="118697"/>
                              <a:pt x="87566" y="113489"/>
                              <a:pt x="86364" y="112287"/>
                            </a:cubicBezTo>
                            <a:cubicBezTo>
                              <a:pt x="82759" y="107880"/>
                              <a:pt x="75147" y="113088"/>
                              <a:pt x="69939" y="114290"/>
                            </a:cubicBezTo>
                            <a:cubicBezTo>
                              <a:pt x="65933" y="115091"/>
                              <a:pt x="65132" y="115892"/>
                              <a:pt x="61526" y="113889"/>
                            </a:cubicBezTo>
                            <a:cubicBezTo>
                              <a:pt x="57520" y="111886"/>
                              <a:pt x="57920" y="113489"/>
                              <a:pt x="56318" y="116293"/>
                            </a:cubicBezTo>
                            <a:cubicBezTo>
                              <a:pt x="52312" y="122302"/>
                              <a:pt x="57520" y="121902"/>
                              <a:pt x="58721" y="128312"/>
                            </a:cubicBezTo>
                            <a:cubicBezTo>
                              <a:pt x="60324" y="136725"/>
                              <a:pt x="45902" y="131917"/>
                              <a:pt x="42697" y="129914"/>
                            </a:cubicBezTo>
                            <a:cubicBezTo>
                              <a:pt x="40293" y="128312"/>
                              <a:pt x="36287" y="126308"/>
                              <a:pt x="34284" y="124305"/>
                            </a:cubicBezTo>
                            <a:cubicBezTo>
                              <a:pt x="31880" y="121902"/>
                              <a:pt x="31479" y="119899"/>
                              <a:pt x="31479" y="117495"/>
                            </a:cubicBezTo>
                            <a:cubicBezTo>
                              <a:pt x="31479" y="111886"/>
                              <a:pt x="22265" y="104274"/>
                              <a:pt x="22265" y="98665"/>
                            </a:cubicBezTo>
                            <a:cubicBezTo>
                              <a:pt x="22265" y="96662"/>
                              <a:pt x="21464" y="85445"/>
                              <a:pt x="18659" y="85044"/>
                            </a:cubicBezTo>
                            <a:cubicBezTo>
                              <a:pt x="16656" y="84644"/>
                              <a:pt x="13451" y="87048"/>
                              <a:pt x="11849" y="84644"/>
                            </a:cubicBezTo>
                            <a:cubicBezTo>
                              <a:pt x="9846" y="83041"/>
                              <a:pt x="9846" y="79836"/>
                              <a:pt x="8644" y="78634"/>
                            </a:cubicBezTo>
                          </a:path>
                        </a:pathLst>
                      </a:custGeom>
                      <a:solidFill>
                        <a:srgbClr val="E0E0E0"/>
                      </a:solidFill>
                      <a:ln w="2001" cap="flat">
                        <a:solidFill>
                          <a:schemeClr val="bg2">
                            <a:lumMod val="50000"/>
                          </a:schemeClr>
                        </a:solidFill>
                        <a:prstDash val="solid"/>
                        <a:miter/>
                      </a:ln>
                    </p:spPr>
                    <p:txBody>
                      <a:bodyPr wrap="square" rtlCol="0" anchor="ctr"/>
                      <a:lstStyle>
                        <a:lvl1pPr marL="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43" name="Freeform: Shape 42">
                        <a:extLst>
                          <a:ext uri="{FF2B5EF4-FFF2-40B4-BE49-F238E27FC236}">
                            <a16:creationId xmlns:a16="http://schemas.microsoft.com/office/drawing/2014/main" id="{385F0ABF-729A-4BF3-A778-E73D235E0B3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767174" y="1643381"/>
                        <a:ext cx="354916" cy="169697"/>
                      </a:xfrm>
                      <a:custGeom>
                        <a:avLst/>
                        <a:gdLst>
                          <a:gd name="connsiteX0" fmla="*/ 1169 w 160248"/>
                          <a:gd name="connsiteY0" fmla="*/ 43097 h 76118"/>
                          <a:gd name="connsiteX1" fmla="*/ 5576 w 160248"/>
                          <a:gd name="connsiteY1" fmla="*/ 35085 h 76118"/>
                          <a:gd name="connsiteX2" fmla="*/ 7980 w 160248"/>
                          <a:gd name="connsiteY2" fmla="*/ 23467 h 76118"/>
                          <a:gd name="connsiteX3" fmla="*/ 3973 w 160248"/>
                          <a:gd name="connsiteY3" fmla="*/ 16656 h 76118"/>
                          <a:gd name="connsiteX4" fmla="*/ 5977 w 160248"/>
                          <a:gd name="connsiteY4" fmla="*/ 2634 h 76118"/>
                          <a:gd name="connsiteX5" fmla="*/ 15191 w 160248"/>
                          <a:gd name="connsiteY5" fmla="*/ 2234 h 76118"/>
                          <a:gd name="connsiteX6" fmla="*/ 20399 w 160248"/>
                          <a:gd name="connsiteY6" fmla="*/ 8243 h 76118"/>
                          <a:gd name="connsiteX7" fmla="*/ 19998 w 160248"/>
                          <a:gd name="connsiteY7" fmla="*/ 13451 h 76118"/>
                          <a:gd name="connsiteX8" fmla="*/ 22402 w 160248"/>
                          <a:gd name="connsiteY8" fmla="*/ 15454 h 76118"/>
                          <a:gd name="connsiteX9" fmla="*/ 35622 w 160248"/>
                          <a:gd name="connsiteY9" fmla="*/ 21864 h 76118"/>
                          <a:gd name="connsiteX10" fmla="*/ 32017 w 160248"/>
                          <a:gd name="connsiteY10" fmla="*/ 16656 h 76118"/>
                          <a:gd name="connsiteX11" fmla="*/ 46439 w 160248"/>
                          <a:gd name="connsiteY11" fmla="*/ 27072 h 76118"/>
                          <a:gd name="connsiteX12" fmla="*/ 73281 w 160248"/>
                          <a:gd name="connsiteY12" fmla="*/ 16256 h 76118"/>
                          <a:gd name="connsiteX13" fmla="*/ 92110 w 160248"/>
                          <a:gd name="connsiteY13" fmla="*/ 7041 h 76118"/>
                          <a:gd name="connsiteX14" fmla="*/ 100523 w 160248"/>
                          <a:gd name="connsiteY14" fmla="*/ 631 h 76118"/>
                          <a:gd name="connsiteX15" fmla="*/ 114946 w 160248"/>
                          <a:gd name="connsiteY15" fmla="*/ 2234 h 76118"/>
                          <a:gd name="connsiteX16" fmla="*/ 112542 w 160248"/>
                          <a:gd name="connsiteY16" fmla="*/ 5839 h 76118"/>
                          <a:gd name="connsiteX17" fmla="*/ 141787 w 160248"/>
                          <a:gd name="connsiteY17" fmla="*/ 14253 h 76118"/>
                          <a:gd name="connsiteX18" fmla="*/ 158613 w 160248"/>
                          <a:gd name="connsiteY18" fmla="*/ 30277 h 76118"/>
                          <a:gd name="connsiteX19" fmla="*/ 161418 w 160248"/>
                          <a:gd name="connsiteY19" fmla="*/ 47103 h 76118"/>
                          <a:gd name="connsiteX20" fmla="*/ 150200 w 160248"/>
                          <a:gd name="connsiteY20" fmla="*/ 66333 h 76118"/>
                          <a:gd name="connsiteX21" fmla="*/ 147396 w 160248"/>
                          <a:gd name="connsiteY21" fmla="*/ 61125 h 76118"/>
                          <a:gd name="connsiteX22" fmla="*/ 146194 w 160248"/>
                          <a:gd name="connsiteY22" fmla="*/ 66734 h 76118"/>
                          <a:gd name="connsiteX23" fmla="*/ 141787 w 160248"/>
                          <a:gd name="connsiteY23" fmla="*/ 75948 h 76118"/>
                          <a:gd name="connsiteX24" fmla="*/ 127765 w 160248"/>
                          <a:gd name="connsiteY24" fmla="*/ 49507 h 76118"/>
                          <a:gd name="connsiteX25" fmla="*/ 134176 w 160248"/>
                          <a:gd name="connsiteY25" fmla="*/ 41895 h 76118"/>
                          <a:gd name="connsiteX26" fmla="*/ 146995 w 160248"/>
                          <a:gd name="connsiteY26" fmla="*/ 47905 h 76118"/>
                          <a:gd name="connsiteX27" fmla="*/ 140986 w 160248"/>
                          <a:gd name="connsiteY27" fmla="*/ 43097 h 76118"/>
                          <a:gd name="connsiteX28" fmla="*/ 136980 w 160248"/>
                          <a:gd name="connsiteY28" fmla="*/ 34284 h 76118"/>
                          <a:gd name="connsiteX29" fmla="*/ 134576 w 160248"/>
                          <a:gd name="connsiteY29" fmla="*/ 39492 h 76118"/>
                          <a:gd name="connsiteX30" fmla="*/ 129368 w 160248"/>
                          <a:gd name="connsiteY30" fmla="*/ 34684 h 76118"/>
                          <a:gd name="connsiteX31" fmla="*/ 128968 w 160248"/>
                          <a:gd name="connsiteY31" fmla="*/ 41094 h 76118"/>
                          <a:gd name="connsiteX32" fmla="*/ 120554 w 160248"/>
                          <a:gd name="connsiteY32" fmla="*/ 26672 h 76118"/>
                          <a:gd name="connsiteX33" fmla="*/ 114144 w 160248"/>
                          <a:gd name="connsiteY33" fmla="*/ 22265 h 76118"/>
                          <a:gd name="connsiteX34" fmla="*/ 108135 w 160248"/>
                          <a:gd name="connsiteY34" fmla="*/ 19861 h 76118"/>
                          <a:gd name="connsiteX35" fmla="*/ 90908 w 160248"/>
                          <a:gd name="connsiteY35" fmla="*/ 28675 h 76118"/>
                          <a:gd name="connsiteX36" fmla="*/ 74884 w 160248"/>
                          <a:gd name="connsiteY36" fmla="*/ 42697 h 76118"/>
                          <a:gd name="connsiteX37" fmla="*/ 78088 w 160248"/>
                          <a:gd name="connsiteY37" fmla="*/ 59523 h 76118"/>
                          <a:gd name="connsiteX38" fmla="*/ 81694 w 160248"/>
                          <a:gd name="connsiteY38" fmla="*/ 68737 h 76118"/>
                          <a:gd name="connsiteX39" fmla="*/ 72480 w 160248"/>
                          <a:gd name="connsiteY39" fmla="*/ 71942 h 76118"/>
                          <a:gd name="connsiteX40" fmla="*/ 57256 w 160248"/>
                          <a:gd name="connsiteY40" fmla="*/ 76749 h 76118"/>
                          <a:gd name="connsiteX41" fmla="*/ 55654 w 160248"/>
                          <a:gd name="connsiteY41" fmla="*/ 67134 h 76118"/>
                          <a:gd name="connsiteX42" fmla="*/ 53250 w 160248"/>
                          <a:gd name="connsiteY42" fmla="*/ 55517 h 76118"/>
                          <a:gd name="connsiteX43" fmla="*/ 48843 w 160248"/>
                          <a:gd name="connsiteY43" fmla="*/ 55917 h 76118"/>
                          <a:gd name="connsiteX44" fmla="*/ 39228 w 160248"/>
                          <a:gd name="connsiteY44" fmla="*/ 59523 h 76118"/>
                          <a:gd name="connsiteX45" fmla="*/ 28411 w 160248"/>
                          <a:gd name="connsiteY45" fmla="*/ 45902 h 76118"/>
                          <a:gd name="connsiteX46" fmla="*/ 22001 w 160248"/>
                          <a:gd name="connsiteY46" fmla="*/ 44700 h 76118"/>
                          <a:gd name="connsiteX47" fmla="*/ 15591 w 160248"/>
                          <a:gd name="connsiteY47" fmla="*/ 41495 h 76118"/>
                          <a:gd name="connsiteX48" fmla="*/ 5576 w 160248"/>
                          <a:gd name="connsiteY48" fmla="*/ 43097 h 76118"/>
                          <a:gd name="connsiteX49" fmla="*/ 1970 w 160248"/>
                          <a:gd name="connsiteY49" fmla="*/ 51911 h 76118"/>
                          <a:gd name="connsiteX50" fmla="*/ 1169 w 160248"/>
                          <a:gd name="connsiteY50" fmla="*/ 43097 h 7611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</a:cxnLst>
                        <a:rect l="l" t="t" r="r" b="b"/>
                        <a:pathLst>
                          <a:path w="160248" h="76118">
                            <a:moveTo>
                              <a:pt x="1169" y="43097"/>
                            </a:moveTo>
                            <a:cubicBezTo>
                              <a:pt x="-1235" y="40693"/>
                              <a:pt x="5175" y="37489"/>
                              <a:pt x="5576" y="35085"/>
                            </a:cubicBezTo>
                            <a:cubicBezTo>
                              <a:pt x="6377" y="30678"/>
                              <a:pt x="1970" y="25870"/>
                              <a:pt x="7980" y="23467"/>
                            </a:cubicBezTo>
                            <a:cubicBezTo>
                              <a:pt x="12787" y="21464"/>
                              <a:pt x="3973" y="18259"/>
                              <a:pt x="3973" y="16656"/>
                            </a:cubicBezTo>
                            <a:cubicBezTo>
                              <a:pt x="3973" y="13050"/>
                              <a:pt x="6778" y="3836"/>
                              <a:pt x="5977" y="2634"/>
                            </a:cubicBezTo>
                            <a:cubicBezTo>
                              <a:pt x="9582" y="-971"/>
                              <a:pt x="12787" y="7041"/>
                              <a:pt x="15191" y="2234"/>
                            </a:cubicBezTo>
                            <a:cubicBezTo>
                              <a:pt x="17194" y="3836"/>
                              <a:pt x="19598" y="5839"/>
                              <a:pt x="20399" y="8243"/>
                            </a:cubicBezTo>
                            <a:cubicBezTo>
                              <a:pt x="20399" y="9846"/>
                              <a:pt x="20399" y="11849"/>
                              <a:pt x="19998" y="13451"/>
                            </a:cubicBezTo>
                            <a:cubicBezTo>
                              <a:pt x="20399" y="14653"/>
                              <a:pt x="22803" y="13451"/>
                              <a:pt x="22402" y="15454"/>
                            </a:cubicBezTo>
                            <a:cubicBezTo>
                              <a:pt x="21601" y="24268"/>
                              <a:pt x="30014" y="21063"/>
                              <a:pt x="35622" y="21864"/>
                            </a:cubicBezTo>
                            <a:cubicBezTo>
                              <a:pt x="34421" y="19861"/>
                              <a:pt x="33619" y="18259"/>
                              <a:pt x="32017" y="16656"/>
                            </a:cubicBezTo>
                            <a:cubicBezTo>
                              <a:pt x="36424" y="15454"/>
                              <a:pt x="41231" y="26271"/>
                              <a:pt x="46439" y="27072"/>
                            </a:cubicBezTo>
                            <a:cubicBezTo>
                              <a:pt x="57657" y="28675"/>
                              <a:pt x="64067" y="19861"/>
                              <a:pt x="73281" y="16256"/>
                            </a:cubicBezTo>
                            <a:cubicBezTo>
                              <a:pt x="79691" y="13852"/>
                              <a:pt x="87303" y="11849"/>
                              <a:pt x="92110" y="7041"/>
                            </a:cubicBezTo>
                            <a:cubicBezTo>
                              <a:pt x="94915" y="4237"/>
                              <a:pt x="96116" y="1032"/>
                              <a:pt x="100523" y="631"/>
                            </a:cubicBezTo>
                            <a:cubicBezTo>
                              <a:pt x="105331" y="631"/>
                              <a:pt x="110138" y="2634"/>
                              <a:pt x="114946" y="2234"/>
                            </a:cubicBezTo>
                            <a:cubicBezTo>
                              <a:pt x="114144" y="3436"/>
                              <a:pt x="113343" y="4638"/>
                              <a:pt x="112542" y="5839"/>
                            </a:cubicBezTo>
                            <a:cubicBezTo>
                              <a:pt x="122157" y="4638"/>
                              <a:pt x="134977" y="7041"/>
                              <a:pt x="141787" y="14253"/>
                            </a:cubicBezTo>
                            <a:cubicBezTo>
                              <a:pt x="144992" y="17858"/>
                              <a:pt x="152604" y="32281"/>
                              <a:pt x="158613" y="30277"/>
                            </a:cubicBezTo>
                            <a:cubicBezTo>
                              <a:pt x="154207" y="37088"/>
                              <a:pt x="159415" y="40293"/>
                              <a:pt x="161418" y="47103"/>
                            </a:cubicBezTo>
                            <a:cubicBezTo>
                              <a:pt x="163821" y="54715"/>
                              <a:pt x="155809" y="62327"/>
                              <a:pt x="150200" y="66333"/>
                            </a:cubicBezTo>
                            <a:cubicBezTo>
                              <a:pt x="149399" y="64330"/>
                              <a:pt x="148598" y="62728"/>
                              <a:pt x="147396" y="61125"/>
                            </a:cubicBezTo>
                            <a:cubicBezTo>
                              <a:pt x="145393" y="63930"/>
                              <a:pt x="146595" y="64330"/>
                              <a:pt x="146194" y="66734"/>
                            </a:cubicBezTo>
                            <a:cubicBezTo>
                              <a:pt x="146194" y="69138"/>
                              <a:pt x="143390" y="71141"/>
                              <a:pt x="141787" y="75948"/>
                            </a:cubicBezTo>
                            <a:cubicBezTo>
                              <a:pt x="134576" y="70740"/>
                              <a:pt x="128166" y="58321"/>
                              <a:pt x="127765" y="49507"/>
                            </a:cubicBezTo>
                            <a:cubicBezTo>
                              <a:pt x="133775" y="51911"/>
                              <a:pt x="131772" y="44299"/>
                              <a:pt x="134176" y="41895"/>
                            </a:cubicBezTo>
                            <a:cubicBezTo>
                              <a:pt x="136980" y="38690"/>
                              <a:pt x="144592" y="46302"/>
                              <a:pt x="146995" y="47905"/>
                            </a:cubicBezTo>
                            <a:cubicBezTo>
                              <a:pt x="145393" y="45902"/>
                              <a:pt x="142989" y="44700"/>
                              <a:pt x="140986" y="43097"/>
                            </a:cubicBezTo>
                            <a:cubicBezTo>
                              <a:pt x="138182" y="40693"/>
                              <a:pt x="138582" y="37088"/>
                              <a:pt x="136980" y="34284"/>
                            </a:cubicBezTo>
                            <a:cubicBezTo>
                              <a:pt x="137781" y="36687"/>
                              <a:pt x="136579" y="38290"/>
                              <a:pt x="134576" y="39492"/>
                            </a:cubicBezTo>
                            <a:cubicBezTo>
                              <a:pt x="135778" y="34284"/>
                              <a:pt x="131371" y="39892"/>
                              <a:pt x="129368" y="34684"/>
                            </a:cubicBezTo>
                            <a:cubicBezTo>
                              <a:pt x="130169" y="36687"/>
                              <a:pt x="129769" y="39091"/>
                              <a:pt x="128968" y="41094"/>
                            </a:cubicBezTo>
                            <a:cubicBezTo>
                              <a:pt x="125762" y="35485"/>
                              <a:pt x="125762" y="29877"/>
                              <a:pt x="120554" y="26672"/>
                            </a:cubicBezTo>
                            <a:cubicBezTo>
                              <a:pt x="118151" y="25470"/>
                              <a:pt x="116148" y="23867"/>
                              <a:pt x="114144" y="22265"/>
                            </a:cubicBezTo>
                            <a:cubicBezTo>
                              <a:pt x="110539" y="19461"/>
                              <a:pt x="112141" y="19461"/>
                              <a:pt x="108135" y="19861"/>
                            </a:cubicBezTo>
                            <a:cubicBezTo>
                              <a:pt x="102526" y="20262"/>
                              <a:pt x="92511" y="21464"/>
                              <a:pt x="90908" y="28675"/>
                            </a:cubicBezTo>
                            <a:cubicBezTo>
                              <a:pt x="89706" y="34284"/>
                              <a:pt x="81694" y="43898"/>
                              <a:pt x="74884" y="42697"/>
                            </a:cubicBezTo>
                            <a:cubicBezTo>
                              <a:pt x="64067" y="41094"/>
                              <a:pt x="75685" y="56718"/>
                              <a:pt x="78088" y="59523"/>
                            </a:cubicBezTo>
                            <a:cubicBezTo>
                              <a:pt x="80092" y="61526"/>
                              <a:pt x="84098" y="65532"/>
                              <a:pt x="81694" y="68737"/>
                            </a:cubicBezTo>
                            <a:cubicBezTo>
                              <a:pt x="79691" y="71541"/>
                              <a:pt x="74884" y="69538"/>
                              <a:pt x="72480" y="71942"/>
                            </a:cubicBezTo>
                            <a:cubicBezTo>
                              <a:pt x="69275" y="74746"/>
                              <a:pt x="61663" y="79153"/>
                              <a:pt x="57256" y="76749"/>
                            </a:cubicBezTo>
                            <a:cubicBezTo>
                              <a:pt x="56054" y="76349"/>
                              <a:pt x="56455" y="68737"/>
                              <a:pt x="55654" y="67134"/>
                            </a:cubicBezTo>
                            <a:cubicBezTo>
                              <a:pt x="54452" y="63529"/>
                              <a:pt x="55253" y="58321"/>
                              <a:pt x="53250" y="55517"/>
                            </a:cubicBezTo>
                            <a:cubicBezTo>
                              <a:pt x="51647" y="57119"/>
                              <a:pt x="50445" y="57119"/>
                              <a:pt x="48843" y="55917"/>
                            </a:cubicBezTo>
                            <a:cubicBezTo>
                              <a:pt x="53250" y="64731"/>
                              <a:pt x="43234" y="66734"/>
                              <a:pt x="39228" y="59523"/>
                            </a:cubicBezTo>
                            <a:cubicBezTo>
                              <a:pt x="35622" y="53113"/>
                              <a:pt x="36023" y="48706"/>
                              <a:pt x="28411" y="45902"/>
                            </a:cubicBezTo>
                            <a:cubicBezTo>
                              <a:pt x="26008" y="45100"/>
                              <a:pt x="23604" y="47103"/>
                              <a:pt x="22001" y="44700"/>
                            </a:cubicBezTo>
                            <a:cubicBezTo>
                              <a:pt x="19998" y="41495"/>
                              <a:pt x="17194" y="43898"/>
                              <a:pt x="15591" y="41495"/>
                            </a:cubicBezTo>
                            <a:cubicBezTo>
                              <a:pt x="12787" y="45100"/>
                              <a:pt x="9181" y="41495"/>
                              <a:pt x="5576" y="43097"/>
                            </a:cubicBezTo>
                            <a:cubicBezTo>
                              <a:pt x="1970" y="45100"/>
                              <a:pt x="4374" y="49507"/>
                              <a:pt x="1970" y="51911"/>
                            </a:cubicBezTo>
                            <a:cubicBezTo>
                              <a:pt x="3172" y="47905"/>
                              <a:pt x="2371" y="44700"/>
                              <a:pt x="1169" y="43097"/>
                            </a:cubicBezTo>
                          </a:path>
                        </a:pathLst>
                      </a:custGeom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ln w="2001" cap="flat">
                        <a:solidFill>
                          <a:schemeClr val="bg2">
                            <a:lumMod val="50000"/>
                          </a:schemeClr>
                        </a:solidFill>
                        <a:prstDash val="solid"/>
                        <a:miter/>
                      </a:ln>
                    </p:spPr>
                    <p:txBody>
                      <a:bodyPr wrap="square" rtlCol="0" anchor="ctr"/>
                      <a:lstStyle>
                        <a:lvl1pPr marL="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44" name="Freeform: Shape 43">
                        <a:extLst>
                          <a:ext uri="{FF2B5EF4-FFF2-40B4-BE49-F238E27FC236}">
                            <a16:creationId xmlns:a16="http://schemas.microsoft.com/office/drawing/2014/main" id="{3BDD80B9-D50E-4C96-99E4-8B637269DD0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740782" y="3875343"/>
                        <a:ext cx="949397" cy="2152473"/>
                      </a:xfrm>
                      <a:custGeom>
                        <a:avLst/>
                        <a:gdLst>
                          <a:gd name="connsiteX0" fmla="*/ 3458 w 428665"/>
                          <a:gd name="connsiteY0" fmla="*/ 239001 h 965498"/>
                          <a:gd name="connsiteX1" fmla="*/ 7464 w 428665"/>
                          <a:gd name="connsiteY1" fmla="*/ 233392 h 965498"/>
                          <a:gd name="connsiteX2" fmla="*/ 6663 w 428665"/>
                          <a:gd name="connsiteY2" fmla="*/ 221374 h 965498"/>
                          <a:gd name="connsiteX3" fmla="*/ 16678 w 428665"/>
                          <a:gd name="connsiteY3" fmla="*/ 198138 h 965498"/>
                          <a:gd name="connsiteX4" fmla="*/ 20284 w 428665"/>
                          <a:gd name="connsiteY4" fmla="*/ 180510 h 965498"/>
                          <a:gd name="connsiteX5" fmla="*/ 23088 w 428665"/>
                          <a:gd name="connsiteY5" fmla="*/ 171697 h 965498"/>
                          <a:gd name="connsiteX6" fmla="*/ 30299 w 428665"/>
                          <a:gd name="connsiteY6" fmla="*/ 170094 h 965498"/>
                          <a:gd name="connsiteX7" fmla="*/ 26293 w 428665"/>
                          <a:gd name="connsiteY7" fmla="*/ 152467 h 965498"/>
                          <a:gd name="connsiteX8" fmla="*/ 27095 w 428665"/>
                          <a:gd name="connsiteY8" fmla="*/ 135240 h 965498"/>
                          <a:gd name="connsiteX9" fmla="*/ 23489 w 428665"/>
                          <a:gd name="connsiteY9" fmla="*/ 107197 h 965498"/>
                          <a:gd name="connsiteX10" fmla="*/ 17079 w 428665"/>
                          <a:gd name="connsiteY10" fmla="*/ 94777 h 965498"/>
                          <a:gd name="connsiteX11" fmla="*/ 29899 w 428665"/>
                          <a:gd name="connsiteY11" fmla="*/ 80756 h 965498"/>
                          <a:gd name="connsiteX12" fmla="*/ 47126 w 428665"/>
                          <a:gd name="connsiteY12" fmla="*/ 69939 h 965498"/>
                          <a:gd name="connsiteX13" fmla="*/ 50331 w 428665"/>
                          <a:gd name="connsiteY13" fmla="*/ 48706 h 965498"/>
                          <a:gd name="connsiteX14" fmla="*/ 48728 w 428665"/>
                          <a:gd name="connsiteY14" fmla="*/ 35886 h 965498"/>
                          <a:gd name="connsiteX15" fmla="*/ 44321 w 428665"/>
                          <a:gd name="connsiteY15" fmla="*/ 33482 h 965498"/>
                          <a:gd name="connsiteX16" fmla="*/ 59946 w 428665"/>
                          <a:gd name="connsiteY16" fmla="*/ 13852 h 965498"/>
                          <a:gd name="connsiteX17" fmla="*/ 68759 w 428665"/>
                          <a:gd name="connsiteY17" fmla="*/ 631 h 965498"/>
                          <a:gd name="connsiteX18" fmla="*/ 83182 w 428665"/>
                          <a:gd name="connsiteY18" fmla="*/ 10246 h 965498"/>
                          <a:gd name="connsiteX19" fmla="*/ 103213 w 428665"/>
                          <a:gd name="connsiteY19" fmla="*/ 10647 h 965498"/>
                          <a:gd name="connsiteX20" fmla="*/ 125647 w 428665"/>
                          <a:gd name="connsiteY20" fmla="*/ 35485 h 965498"/>
                          <a:gd name="connsiteX21" fmla="*/ 128051 w 428665"/>
                          <a:gd name="connsiteY21" fmla="*/ 21063 h 965498"/>
                          <a:gd name="connsiteX22" fmla="*/ 133259 w 428665"/>
                          <a:gd name="connsiteY22" fmla="*/ 8644 h 965498"/>
                          <a:gd name="connsiteX23" fmla="*/ 141272 w 428665"/>
                          <a:gd name="connsiteY23" fmla="*/ 7842 h 965498"/>
                          <a:gd name="connsiteX24" fmla="*/ 154492 w 428665"/>
                          <a:gd name="connsiteY24" fmla="*/ 7442 h 965498"/>
                          <a:gd name="connsiteX25" fmla="*/ 163306 w 428665"/>
                          <a:gd name="connsiteY25" fmla="*/ 9044 h 965498"/>
                          <a:gd name="connsiteX26" fmla="*/ 174924 w 428665"/>
                          <a:gd name="connsiteY26" fmla="*/ 20262 h 965498"/>
                          <a:gd name="connsiteX27" fmla="*/ 182536 w 428665"/>
                          <a:gd name="connsiteY27" fmla="*/ 28274 h 965498"/>
                          <a:gd name="connsiteX28" fmla="*/ 188545 w 428665"/>
                          <a:gd name="connsiteY28" fmla="*/ 37889 h 965498"/>
                          <a:gd name="connsiteX29" fmla="*/ 209778 w 428665"/>
                          <a:gd name="connsiteY29" fmla="*/ 54314 h 965498"/>
                          <a:gd name="connsiteX30" fmla="*/ 219393 w 428665"/>
                          <a:gd name="connsiteY30" fmla="*/ 64330 h 965498"/>
                          <a:gd name="connsiteX31" fmla="*/ 231412 w 428665"/>
                          <a:gd name="connsiteY31" fmla="*/ 68336 h 965498"/>
                          <a:gd name="connsiteX32" fmla="*/ 245834 w 428665"/>
                          <a:gd name="connsiteY32" fmla="*/ 71942 h 965498"/>
                          <a:gd name="connsiteX33" fmla="*/ 257051 w 428665"/>
                          <a:gd name="connsiteY33" fmla="*/ 77951 h 965498"/>
                          <a:gd name="connsiteX34" fmla="*/ 284694 w 428665"/>
                          <a:gd name="connsiteY34" fmla="*/ 95578 h 965498"/>
                          <a:gd name="connsiteX35" fmla="*/ 293909 w 428665"/>
                          <a:gd name="connsiteY35" fmla="*/ 99184 h 965498"/>
                          <a:gd name="connsiteX36" fmla="*/ 302722 w 428665"/>
                          <a:gd name="connsiteY36" fmla="*/ 102790 h 965498"/>
                          <a:gd name="connsiteX37" fmla="*/ 313539 w 428665"/>
                          <a:gd name="connsiteY37" fmla="*/ 108799 h 965498"/>
                          <a:gd name="connsiteX38" fmla="*/ 319548 w 428665"/>
                          <a:gd name="connsiteY38" fmla="*/ 115610 h 965498"/>
                          <a:gd name="connsiteX39" fmla="*/ 315141 w 428665"/>
                          <a:gd name="connsiteY39" fmla="*/ 130833 h 965498"/>
                          <a:gd name="connsiteX40" fmla="*/ 307930 w 428665"/>
                          <a:gd name="connsiteY40" fmla="*/ 150864 h 965498"/>
                          <a:gd name="connsiteX41" fmla="*/ 301120 w 428665"/>
                          <a:gd name="connsiteY41" fmla="*/ 170094 h 965498"/>
                          <a:gd name="connsiteX42" fmla="*/ 300719 w 428665"/>
                          <a:gd name="connsiteY42" fmla="*/ 176905 h 965498"/>
                          <a:gd name="connsiteX43" fmla="*/ 317545 w 428665"/>
                          <a:gd name="connsiteY43" fmla="*/ 175703 h 965498"/>
                          <a:gd name="connsiteX44" fmla="*/ 346791 w 428665"/>
                          <a:gd name="connsiteY44" fmla="*/ 180110 h 965498"/>
                          <a:gd name="connsiteX45" fmla="*/ 354403 w 428665"/>
                          <a:gd name="connsiteY45" fmla="*/ 181712 h 965498"/>
                          <a:gd name="connsiteX46" fmla="*/ 363216 w 428665"/>
                          <a:gd name="connsiteY46" fmla="*/ 185318 h 965498"/>
                          <a:gd name="connsiteX47" fmla="*/ 370027 w 428665"/>
                          <a:gd name="connsiteY47" fmla="*/ 176104 h 965498"/>
                          <a:gd name="connsiteX48" fmla="*/ 378840 w 428665"/>
                          <a:gd name="connsiteY48" fmla="*/ 179309 h 965498"/>
                          <a:gd name="connsiteX49" fmla="*/ 384449 w 428665"/>
                          <a:gd name="connsiteY49" fmla="*/ 168892 h 965498"/>
                          <a:gd name="connsiteX50" fmla="*/ 393664 w 428665"/>
                          <a:gd name="connsiteY50" fmla="*/ 162883 h 965498"/>
                          <a:gd name="connsiteX51" fmla="*/ 398872 w 428665"/>
                          <a:gd name="connsiteY51" fmla="*/ 155271 h 965498"/>
                          <a:gd name="connsiteX52" fmla="*/ 402076 w 428665"/>
                          <a:gd name="connsiteY52" fmla="*/ 144454 h 965498"/>
                          <a:gd name="connsiteX53" fmla="*/ 401275 w 428665"/>
                          <a:gd name="connsiteY53" fmla="*/ 126026 h 965498"/>
                          <a:gd name="connsiteX54" fmla="*/ 406884 w 428665"/>
                          <a:gd name="connsiteY54" fmla="*/ 124023 h 965498"/>
                          <a:gd name="connsiteX55" fmla="*/ 417300 w 428665"/>
                          <a:gd name="connsiteY55" fmla="*/ 120818 h 965498"/>
                          <a:gd name="connsiteX56" fmla="*/ 426114 w 428665"/>
                          <a:gd name="connsiteY56" fmla="*/ 134038 h 965498"/>
                          <a:gd name="connsiteX57" fmla="*/ 429719 w 428665"/>
                          <a:gd name="connsiteY57" fmla="*/ 153669 h 965498"/>
                          <a:gd name="connsiteX58" fmla="*/ 430120 w 428665"/>
                          <a:gd name="connsiteY58" fmla="*/ 165687 h 965498"/>
                          <a:gd name="connsiteX59" fmla="*/ 428918 w 428665"/>
                          <a:gd name="connsiteY59" fmla="*/ 172097 h 965498"/>
                          <a:gd name="connsiteX60" fmla="*/ 425312 w 428665"/>
                          <a:gd name="connsiteY60" fmla="*/ 172498 h 965498"/>
                          <a:gd name="connsiteX61" fmla="*/ 413294 w 428665"/>
                          <a:gd name="connsiteY61" fmla="*/ 180110 h 965498"/>
                          <a:gd name="connsiteX62" fmla="*/ 402878 w 428665"/>
                          <a:gd name="connsiteY62" fmla="*/ 186920 h 965498"/>
                          <a:gd name="connsiteX63" fmla="*/ 393664 w 428665"/>
                          <a:gd name="connsiteY63" fmla="*/ 194132 h 965498"/>
                          <a:gd name="connsiteX64" fmla="*/ 389657 w 428665"/>
                          <a:gd name="connsiteY64" fmla="*/ 199740 h 965498"/>
                          <a:gd name="connsiteX65" fmla="*/ 382045 w 428665"/>
                          <a:gd name="connsiteY65" fmla="*/ 206551 h 965498"/>
                          <a:gd name="connsiteX66" fmla="*/ 384048 w 428665"/>
                          <a:gd name="connsiteY66" fmla="*/ 211358 h 965498"/>
                          <a:gd name="connsiteX67" fmla="*/ 366822 w 428665"/>
                          <a:gd name="connsiteY67" fmla="*/ 230188 h 965498"/>
                          <a:gd name="connsiteX68" fmla="*/ 351999 w 428665"/>
                          <a:gd name="connsiteY68" fmla="*/ 254625 h 965498"/>
                          <a:gd name="connsiteX69" fmla="*/ 346390 w 428665"/>
                          <a:gd name="connsiteY69" fmla="*/ 265042 h 965498"/>
                          <a:gd name="connsiteX70" fmla="*/ 341983 w 428665"/>
                          <a:gd name="connsiteY70" fmla="*/ 267846 h 965498"/>
                          <a:gd name="connsiteX71" fmla="*/ 339980 w 428665"/>
                          <a:gd name="connsiteY71" fmla="*/ 276259 h 965498"/>
                          <a:gd name="connsiteX72" fmla="*/ 341983 w 428665"/>
                          <a:gd name="connsiteY72" fmla="*/ 287877 h 965498"/>
                          <a:gd name="connsiteX73" fmla="*/ 340381 w 428665"/>
                          <a:gd name="connsiteY73" fmla="*/ 293486 h 965498"/>
                          <a:gd name="connsiteX74" fmla="*/ 340781 w 428665"/>
                          <a:gd name="connsiteY74" fmla="*/ 299495 h 965498"/>
                          <a:gd name="connsiteX75" fmla="*/ 339580 w 428665"/>
                          <a:gd name="connsiteY75" fmla="*/ 306706 h 965498"/>
                          <a:gd name="connsiteX76" fmla="*/ 341182 w 428665"/>
                          <a:gd name="connsiteY76" fmla="*/ 313517 h 965498"/>
                          <a:gd name="connsiteX77" fmla="*/ 338378 w 428665"/>
                          <a:gd name="connsiteY77" fmla="*/ 326737 h 965498"/>
                          <a:gd name="connsiteX78" fmla="*/ 340781 w 428665"/>
                          <a:gd name="connsiteY78" fmla="*/ 339557 h 965498"/>
                          <a:gd name="connsiteX79" fmla="*/ 345188 w 428665"/>
                          <a:gd name="connsiteY79" fmla="*/ 354781 h 965498"/>
                          <a:gd name="connsiteX80" fmla="*/ 340381 w 428665"/>
                          <a:gd name="connsiteY80" fmla="*/ 363595 h 965498"/>
                          <a:gd name="connsiteX81" fmla="*/ 340381 w 428665"/>
                          <a:gd name="connsiteY81" fmla="*/ 380020 h 965498"/>
                          <a:gd name="connsiteX82" fmla="*/ 343986 w 428665"/>
                          <a:gd name="connsiteY82" fmla="*/ 399250 h 965498"/>
                          <a:gd name="connsiteX83" fmla="*/ 353601 w 428665"/>
                          <a:gd name="connsiteY83" fmla="*/ 410067 h 965498"/>
                          <a:gd name="connsiteX84" fmla="*/ 370427 w 428665"/>
                          <a:gd name="connsiteY84" fmla="*/ 418880 h 965498"/>
                          <a:gd name="connsiteX85" fmla="*/ 388055 w 428665"/>
                          <a:gd name="connsiteY85" fmla="*/ 442517 h 965498"/>
                          <a:gd name="connsiteX86" fmla="*/ 405682 w 428665"/>
                          <a:gd name="connsiteY86" fmla="*/ 463750 h 965498"/>
                          <a:gd name="connsiteX87" fmla="*/ 412092 w 428665"/>
                          <a:gd name="connsiteY87" fmla="*/ 476169 h 965498"/>
                          <a:gd name="connsiteX88" fmla="*/ 407685 w 428665"/>
                          <a:gd name="connsiteY88" fmla="*/ 495800 h 965498"/>
                          <a:gd name="connsiteX89" fmla="*/ 398872 w 428665"/>
                          <a:gd name="connsiteY89" fmla="*/ 514629 h 965498"/>
                          <a:gd name="connsiteX90" fmla="*/ 393664 w 428665"/>
                          <a:gd name="connsiteY90" fmla="*/ 526648 h 965498"/>
                          <a:gd name="connsiteX91" fmla="*/ 358809 w 428665"/>
                          <a:gd name="connsiteY91" fmla="*/ 540269 h 965498"/>
                          <a:gd name="connsiteX92" fmla="*/ 313940 w 428665"/>
                          <a:gd name="connsiteY92" fmla="*/ 548281 h 965498"/>
                          <a:gd name="connsiteX93" fmla="*/ 297114 w 428665"/>
                          <a:gd name="connsiteY93" fmla="*/ 547881 h 965498"/>
                          <a:gd name="connsiteX94" fmla="*/ 279486 w 428665"/>
                          <a:gd name="connsiteY94" fmla="*/ 542272 h 965498"/>
                          <a:gd name="connsiteX95" fmla="*/ 283092 w 428665"/>
                          <a:gd name="connsiteY95" fmla="*/ 546679 h 965498"/>
                          <a:gd name="connsiteX96" fmla="*/ 283893 w 428665"/>
                          <a:gd name="connsiteY96" fmla="*/ 553089 h 965498"/>
                          <a:gd name="connsiteX97" fmla="*/ 288701 w 428665"/>
                          <a:gd name="connsiteY97" fmla="*/ 559899 h 965498"/>
                          <a:gd name="connsiteX98" fmla="*/ 294710 w 428665"/>
                          <a:gd name="connsiteY98" fmla="*/ 568713 h 965498"/>
                          <a:gd name="connsiteX99" fmla="*/ 290704 w 428665"/>
                          <a:gd name="connsiteY99" fmla="*/ 574322 h 965498"/>
                          <a:gd name="connsiteX100" fmla="*/ 292306 w 428665"/>
                          <a:gd name="connsiteY100" fmla="*/ 583937 h 965498"/>
                          <a:gd name="connsiteX101" fmla="*/ 291505 w 428665"/>
                          <a:gd name="connsiteY101" fmla="*/ 591148 h 965498"/>
                          <a:gd name="connsiteX102" fmla="*/ 296713 w 428665"/>
                          <a:gd name="connsiteY102" fmla="*/ 595555 h 965498"/>
                          <a:gd name="connsiteX103" fmla="*/ 301521 w 428665"/>
                          <a:gd name="connsiteY103" fmla="*/ 599561 h 965498"/>
                          <a:gd name="connsiteX104" fmla="*/ 275079 w 428665"/>
                          <a:gd name="connsiteY104" fmla="*/ 615586 h 965498"/>
                          <a:gd name="connsiteX105" fmla="*/ 234216 w 428665"/>
                          <a:gd name="connsiteY105" fmla="*/ 604769 h 965498"/>
                          <a:gd name="connsiteX106" fmla="*/ 232213 w 428665"/>
                          <a:gd name="connsiteY106" fmla="*/ 602365 h 965498"/>
                          <a:gd name="connsiteX107" fmla="*/ 228207 w 428665"/>
                          <a:gd name="connsiteY107" fmla="*/ 609576 h 965498"/>
                          <a:gd name="connsiteX108" fmla="*/ 239023 w 428665"/>
                          <a:gd name="connsiteY108" fmla="*/ 630809 h 965498"/>
                          <a:gd name="connsiteX109" fmla="*/ 247437 w 428665"/>
                          <a:gd name="connsiteY109" fmla="*/ 647235 h 965498"/>
                          <a:gd name="connsiteX110" fmla="*/ 257853 w 428665"/>
                          <a:gd name="connsiteY110" fmla="*/ 655247 h 965498"/>
                          <a:gd name="connsiteX111" fmla="*/ 271874 w 428665"/>
                          <a:gd name="connsiteY111" fmla="*/ 653645 h 965498"/>
                          <a:gd name="connsiteX112" fmla="*/ 262660 w 428665"/>
                          <a:gd name="connsiteY112" fmla="*/ 649639 h 965498"/>
                          <a:gd name="connsiteX113" fmla="*/ 273877 w 428665"/>
                          <a:gd name="connsiteY113" fmla="*/ 645232 h 965498"/>
                          <a:gd name="connsiteX114" fmla="*/ 283493 w 428665"/>
                          <a:gd name="connsiteY114" fmla="*/ 654847 h 965498"/>
                          <a:gd name="connsiteX115" fmla="*/ 286297 w 428665"/>
                          <a:gd name="connsiteY115" fmla="*/ 666865 h 965498"/>
                          <a:gd name="connsiteX116" fmla="*/ 275881 w 428665"/>
                          <a:gd name="connsiteY116" fmla="*/ 669670 h 965498"/>
                          <a:gd name="connsiteX117" fmla="*/ 269871 w 428665"/>
                          <a:gd name="connsiteY117" fmla="*/ 661657 h 965498"/>
                          <a:gd name="connsiteX118" fmla="*/ 256651 w 428665"/>
                          <a:gd name="connsiteY118" fmla="*/ 659654 h 965498"/>
                          <a:gd name="connsiteX119" fmla="*/ 271073 w 428665"/>
                          <a:gd name="connsiteY119" fmla="*/ 672073 h 965498"/>
                          <a:gd name="connsiteX120" fmla="*/ 263461 w 428665"/>
                          <a:gd name="connsiteY120" fmla="*/ 678083 h 965498"/>
                          <a:gd name="connsiteX121" fmla="*/ 255449 w 428665"/>
                          <a:gd name="connsiteY121" fmla="*/ 688499 h 965498"/>
                          <a:gd name="connsiteX122" fmla="*/ 256651 w 428665"/>
                          <a:gd name="connsiteY122" fmla="*/ 700918 h 965498"/>
                          <a:gd name="connsiteX123" fmla="*/ 259856 w 428665"/>
                          <a:gd name="connsiteY123" fmla="*/ 707328 h 965498"/>
                          <a:gd name="connsiteX124" fmla="*/ 259856 w 428665"/>
                          <a:gd name="connsiteY124" fmla="*/ 712136 h 965498"/>
                          <a:gd name="connsiteX125" fmla="*/ 262260 w 428665"/>
                          <a:gd name="connsiteY125" fmla="*/ 717344 h 965498"/>
                          <a:gd name="connsiteX126" fmla="*/ 261058 w 428665"/>
                          <a:gd name="connsiteY126" fmla="*/ 722552 h 965498"/>
                          <a:gd name="connsiteX127" fmla="*/ 255850 w 428665"/>
                          <a:gd name="connsiteY127" fmla="*/ 726558 h 965498"/>
                          <a:gd name="connsiteX128" fmla="*/ 261458 w 428665"/>
                          <a:gd name="connsiteY128" fmla="*/ 734971 h 965498"/>
                          <a:gd name="connsiteX129" fmla="*/ 239825 w 428665"/>
                          <a:gd name="connsiteY129" fmla="*/ 742984 h 965498"/>
                          <a:gd name="connsiteX130" fmla="*/ 223800 w 428665"/>
                          <a:gd name="connsiteY130" fmla="*/ 762614 h 965498"/>
                          <a:gd name="connsiteX131" fmla="*/ 240626 w 428665"/>
                          <a:gd name="connsiteY131" fmla="*/ 789055 h 965498"/>
                          <a:gd name="connsiteX132" fmla="*/ 255850 w 428665"/>
                          <a:gd name="connsiteY132" fmla="*/ 799471 h 965498"/>
                          <a:gd name="connsiteX133" fmla="*/ 279086 w 428665"/>
                          <a:gd name="connsiteY133" fmla="*/ 802275 h 965498"/>
                          <a:gd name="connsiteX134" fmla="*/ 275079 w 428665"/>
                          <a:gd name="connsiteY134" fmla="*/ 825511 h 965498"/>
                          <a:gd name="connsiteX135" fmla="*/ 282691 w 428665"/>
                          <a:gd name="connsiteY135" fmla="*/ 823909 h 965498"/>
                          <a:gd name="connsiteX136" fmla="*/ 290704 w 428665"/>
                          <a:gd name="connsiteY136" fmla="*/ 829117 h 965498"/>
                          <a:gd name="connsiteX137" fmla="*/ 288701 w 428665"/>
                          <a:gd name="connsiteY137" fmla="*/ 832723 h 965498"/>
                          <a:gd name="connsiteX138" fmla="*/ 272676 w 428665"/>
                          <a:gd name="connsiteY138" fmla="*/ 845943 h 965498"/>
                          <a:gd name="connsiteX139" fmla="*/ 263862 w 428665"/>
                          <a:gd name="connsiteY139" fmla="*/ 857160 h 965498"/>
                          <a:gd name="connsiteX140" fmla="*/ 260657 w 428665"/>
                          <a:gd name="connsiteY140" fmla="*/ 865574 h 965498"/>
                          <a:gd name="connsiteX141" fmla="*/ 258654 w 428665"/>
                          <a:gd name="connsiteY141" fmla="*/ 873185 h 965498"/>
                          <a:gd name="connsiteX142" fmla="*/ 263061 w 428665"/>
                          <a:gd name="connsiteY142" fmla="*/ 870381 h 965498"/>
                          <a:gd name="connsiteX143" fmla="*/ 260256 w 428665"/>
                          <a:gd name="connsiteY143" fmla="*/ 895621 h 965498"/>
                          <a:gd name="connsiteX144" fmla="*/ 241427 w 428665"/>
                          <a:gd name="connsiteY144" fmla="*/ 884002 h 965498"/>
                          <a:gd name="connsiteX145" fmla="*/ 246635 w 428665"/>
                          <a:gd name="connsiteY145" fmla="*/ 891213 h 965498"/>
                          <a:gd name="connsiteX146" fmla="*/ 238222 w 428665"/>
                          <a:gd name="connsiteY146" fmla="*/ 893216 h 965498"/>
                          <a:gd name="connsiteX147" fmla="*/ 255048 w 428665"/>
                          <a:gd name="connsiteY147" fmla="*/ 896422 h 965498"/>
                          <a:gd name="connsiteX148" fmla="*/ 244632 w 428665"/>
                          <a:gd name="connsiteY148" fmla="*/ 906437 h 965498"/>
                          <a:gd name="connsiteX149" fmla="*/ 243030 w 428665"/>
                          <a:gd name="connsiteY149" fmla="*/ 925667 h 965498"/>
                          <a:gd name="connsiteX150" fmla="*/ 258253 w 428665"/>
                          <a:gd name="connsiteY150" fmla="*/ 937285 h 965498"/>
                          <a:gd name="connsiteX151" fmla="*/ 245834 w 428665"/>
                          <a:gd name="connsiteY151" fmla="*/ 942093 h 965498"/>
                          <a:gd name="connsiteX152" fmla="*/ 257853 w 428665"/>
                          <a:gd name="connsiteY152" fmla="*/ 943294 h 965498"/>
                          <a:gd name="connsiteX153" fmla="*/ 269070 w 428665"/>
                          <a:gd name="connsiteY153" fmla="*/ 949303 h 965498"/>
                          <a:gd name="connsiteX154" fmla="*/ 285496 w 428665"/>
                          <a:gd name="connsiteY154" fmla="*/ 965729 h 965498"/>
                          <a:gd name="connsiteX155" fmla="*/ 277884 w 428665"/>
                          <a:gd name="connsiteY155" fmla="*/ 962925 h 965498"/>
                          <a:gd name="connsiteX156" fmla="*/ 264263 w 428665"/>
                          <a:gd name="connsiteY156" fmla="*/ 958518 h 965498"/>
                          <a:gd name="connsiteX157" fmla="*/ 229008 w 428665"/>
                          <a:gd name="connsiteY157" fmla="*/ 953711 h 965498"/>
                          <a:gd name="connsiteX158" fmla="*/ 213384 w 428665"/>
                          <a:gd name="connsiteY158" fmla="*/ 953711 h 965498"/>
                          <a:gd name="connsiteX159" fmla="*/ 195756 w 428665"/>
                          <a:gd name="connsiteY159" fmla="*/ 953310 h 965498"/>
                          <a:gd name="connsiteX160" fmla="*/ 177328 w 428665"/>
                          <a:gd name="connsiteY160" fmla="*/ 940490 h 965498"/>
                          <a:gd name="connsiteX161" fmla="*/ 174523 w 428665"/>
                          <a:gd name="connsiteY161" fmla="*/ 928872 h 965498"/>
                          <a:gd name="connsiteX162" fmla="*/ 171318 w 428665"/>
                          <a:gd name="connsiteY162" fmla="*/ 918456 h 965498"/>
                          <a:gd name="connsiteX163" fmla="*/ 162505 w 428665"/>
                          <a:gd name="connsiteY163" fmla="*/ 912046 h 965498"/>
                          <a:gd name="connsiteX164" fmla="*/ 154893 w 428665"/>
                          <a:gd name="connsiteY164" fmla="*/ 912046 h 965498"/>
                          <a:gd name="connsiteX165" fmla="*/ 150486 w 428665"/>
                          <a:gd name="connsiteY165" fmla="*/ 915652 h 965498"/>
                          <a:gd name="connsiteX166" fmla="*/ 140871 w 428665"/>
                          <a:gd name="connsiteY166" fmla="*/ 906037 h 965498"/>
                          <a:gd name="connsiteX167" fmla="*/ 129253 w 428665"/>
                          <a:gd name="connsiteY167" fmla="*/ 894418 h 965498"/>
                          <a:gd name="connsiteX168" fmla="*/ 126449 w 428665"/>
                          <a:gd name="connsiteY168" fmla="*/ 890012 h 965498"/>
                          <a:gd name="connsiteX169" fmla="*/ 125647 w 428665"/>
                          <a:gd name="connsiteY169" fmla="*/ 884803 h 965498"/>
                          <a:gd name="connsiteX170" fmla="*/ 121241 w 428665"/>
                          <a:gd name="connsiteY170" fmla="*/ 879195 h 965498"/>
                          <a:gd name="connsiteX171" fmla="*/ 120840 w 428665"/>
                          <a:gd name="connsiteY171" fmla="*/ 870782 h 965498"/>
                          <a:gd name="connsiteX172" fmla="*/ 126849 w 428665"/>
                          <a:gd name="connsiteY172" fmla="*/ 865574 h 965498"/>
                          <a:gd name="connsiteX173" fmla="*/ 128051 w 428665"/>
                          <a:gd name="connsiteY173" fmla="*/ 860366 h 965498"/>
                          <a:gd name="connsiteX174" fmla="*/ 133660 w 428665"/>
                          <a:gd name="connsiteY174" fmla="*/ 858363 h 965498"/>
                          <a:gd name="connsiteX175" fmla="*/ 131256 w 428665"/>
                          <a:gd name="connsiteY175" fmla="*/ 846744 h 965498"/>
                          <a:gd name="connsiteX176" fmla="*/ 135663 w 428665"/>
                          <a:gd name="connsiteY176" fmla="*/ 840335 h 965498"/>
                          <a:gd name="connsiteX177" fmla="*/ 129253 w 428665"/>
                          <a:gd name="connsiteY177" fmla="*/ 831922 h 965498"/>
                          <a:gd name="connsiteX178" fmla="*/ 124045 w 428665"/>
                          <a:gd name="connsiteY178" fmla="*/ 821505 h 965498"/>
                          <a:gd name="connsiteX179" fmla="*/ 131256 w 428665"/>
                          <a:gd name="connsiteY179" fmla="*/ 805881 h 965498"/>
                          <a:gd name="connsiteX180" fmla="*/ 126449 w 428665"/>
                          <a:gd name="connsiteY180" fmla="*/ 799471 h 965498"/>
                          <a:gd name="connsiteX181" fmla="*/ 125247 w 428665"/>
                          <a:gd name="connsiteY181" fmla="*/ 793863 h 965498"/>
                          <a:gd name="connsiteX182" fmla="*/ 128051 w 428665"/>
                          <a:gd name="connsiteY182" fmla="*/ 790257 h 965498"/>
                          <a:gd name="connsiteX183" fmla="*/ 116834 w 428665"/>
                          <a:gd name="connsiteY183" fmla="*/ 772229 h 965498"/>
                          <a:gd name="connsiteX184" fmla="*/ 118837 w 428665"/>
                          <a:gd name="connsiteY184" fmla="*/ 764216 h 965498"/>
                          <a:gd name="connsiteX185" fmla="*/ 114430 w 428665"/>
                          <a:gd name="connsiteY185" fmla="*/ 754201 h 965498"/>
                          <a:gd name="connsiteX186" fmla="*/ 119638 w 428665"/>
                          <a:gd name="connsiteY186" fmla="*/ 749393 h 965498"/>
                          <a:gd name="connsiteX187" fmla="*/ 118837 w 428665"/>
                          <a:gd name="connsiteY187" fmla="*/ 743384 h 965498"/>
                          <a:gd name="connsiteX188" fmla="*/ 110424 w 428665"/>
                          <a:gd name="connsiteY188" fmla="*/ 736573 h 965498"/>
                          <a:gd name="connsiteX189" fmla="*/ 96803 w 428665"/>
                          <a:gd name="connsiteY189" fmla="*/ 732567 h 965498"/>
                          <a:gd name="connsiteX190" fmla="*/ 116033 w 428665"/>
                          <a:gd name="connsiteY190" fmla="*/ 728160 h 965498"/>
                          <a:gd name="connsiteX191" fmla="*/ 116433 w 428665"/>
                          <a:gd name="connsiteY191" fmla="*/ 722552 h 965498"/>
                          <a:gd name="connsiteX192" fmla="*/ 95601 w 428665"/>
                          <a:gd name="connsiteY192" fmla="*/ 714139 h 965498"/>
                          <a:gd name="connsiteX193" fmla="*/ 93197 w 428665"/>
                          <a:gd name="connsiteY193" fmla="*/ 710132 h 965498"/>
                          <a:gd name="connsiteX194" fmla="*/ 94799 w 428665"/>
                          <a:gd name="connsiteY194" fmla="*/ 703723 h 965498"/>
                          <a:gd name="connsiteX195" fmla="*/ 90793 w 428665"/>
                          <a:gd name="connsiteY195" fmla="*/ 696511 h 965498"/>
                          <a:gd name="connsiteX196" fmla="*/ 83582 w 428665"/>
                          <a:gd name="connsiteY196" fmla="*/ 684092 h 965498"/>
                          <a:gd name="connsiteX197" fmla="*/ 79576 w 428665"/>
                          <a:gd name="connsiteY197" fmla="*/ 678483 h 965498"/>
                          <a:gd name="connsiteX198" fmla="*/ 69961 w 428665"/>
                          <a:gd name="connsiteY198" fmla="*/ 670070 h 965498"/>
                          <a:gd name="connsiteX199" fmla="*/ 67157 w 428665"/>
                          <a:gd name="connsiteY199" fmla="*/ 656850 h 965498"/>
                          <a:gd name="connsiteX200" fmla="*/ 65955 w 428665"/>
                          <a:gd name="connsiteY200" fmla="*/ 648437 h 965498"/>
                          <a:gd name="connsiteX201" fmla="*/ 69961 w 428665"/>
                          <a:gd name="connsiteY201" fmla="*/ 643629 h 965498"/>
                          <a:gd name="connsiteX202" fmla="*/ 61548 w 428665"/>
                          <a:gd name="connsiteY202" fmla="*/ 629207 h 965498"/>
                          <a:gd name="connsiteX203" fmla="*/ 51532 w 428665"/>
                          <a:gd name="connsiteY203" fmla="*/ 603567 h 965498"/>
                          <a:gd name="connsiteX204" fmla="*/ 52734 w 428665"/>
                          <a:gd name="connsiteY204" fmla="*/ 592750 h 965498"/>
                          <a:gd name="connsiteX205" fmla="*/ 47526 w 428665"/>
                          <a:gd name="connsiteY205" fmla="*/ 582735 h 965498"/>
                          <a:gd name="connsiteX206" fmla="*/ 47927 w 428665"/>
                          <a:gd name="connsiteY206" fmla="*/ 573521 h 965498"/>
                          <a:gd name="connsiteX207" fmla="*/ 50331 w 428665"/>
                          <a:gd name="connsiteY207" fmla="*/ 567110 h 965498"/>
                          <a:gd name="connsiteX208" fmla="*/ 47126 w 428665"/>
                          <a:gd name="connsiteY208" fmla="*/ 550284 h 965498"/>
                          <a:gd name="connsiteX209" fmla="*/ 55539 w 428665"/>
                          <a:gd name="connsiteY209" fmla="*/ 538666 h 965498"/>
                          <a:gd name="connsiteX210" fmla="*/ 49129 w 428665"/>
                          <a:gd name="connsiteY210" fmla="*/ 523042 h 965498"/>
                          <a:gd name="connsiteX211" fmla="*/ 38712 w 428665"/>
                          <a:gd name="connsiteY211" fmla="*/ 503011 h 965498"/>
                          <a:gd name="connsiteX212" fmla="*/ 33104 w 428665"/>
                          <a:gd name="connsiteY212" fmla="*/ 484983 h 965498"/>
                          <a:gd name="connsiteX213" fmla="*/ 33504 w 428665"/>
                          <a:gd name="connsiteY213" fmla="*/ 467756 h 965498"/>
                          <a:gd name="connsiteX214" fmla="*/ 37911 w 428665"/>
                          <a:gd name="connsiteY214" fmla="*/ 465353 h 965498"/>
                          <a:gd name="connsiteX215" fmla="*/ 39914 w 428665"/>
                          <a:gd name="connsiteY215" fmla="*/ 459343 h 965498"/>
                          <a:gd name="connsiteX216" fmla="*/ 43921 w 428665"/>
                          <a:gd name="connsiteY216" fmla="*/ 455738 h 965498"/>
                          <a:gd name="connsiteX217" fmla="*/ 41116 w 428665"/>
                          <a:gd name="connsiteY217" fmla="*/ 442918 h 965498"/>
                          <a:gd name="connsiteX218" fmla="*/ 36309 w 428665"/>
                          <a:gd name="connsiteY218" fmla="*/ 433303 h 965498"/>
                          <a:gd name="connsiteX219" fmla="*/ 32703 w 428665"/>
                          <a:gd name="connsiteY219" fmla="*/ 430098 h 965498"/>
                          <a:gd name="connsiteX220" fmla="*/ 36709 w 428665"/>
                          <a:gd name="connsiteY220" fmla="*/ 425290 h 965498"/>
                          <a:gd name="connsiteX221" fmla="*/ 36309 w 428665"/>
                          <a:gd name="connsiteY221" fmla="*/ 415675 h 965498"/>
                          <a:gd name="connsiteX222" fmla="*/ 41517 w 428665"/>
                          <a:gd name="connsiteY222" fmla="*/ 398849 h 965498"/>
                          <a:gd name="connsiteX223" fmla="*/ 39113 w 428665"/>
                          <a:gd name="connsiteY223" fmla="*/ 387231 h 965498"/>
                          <a:gd name="connsiteX224" fmla="*/ 34706 w 428665"/>
                          <a:gd name="connsiteY224" fmla="*/ 366399 h 965498"/>
                          <a:gd name="connsiteX225" fmla="*/ 29498 w 428665"/>
                          <a:gd name="connsiteY225" fmla="*/ 365197 h 965498"/>
                          <a:gd name="connsiteX226" fmla="*/ 27896 w 428665"/>
                          <a:gd name="connsiteY226" fmla="*/ 355983 h 965498"/>
                          <a:gd name="connsiteX227" fmla="*/ 23890 w 428665"/>
                          <a:gd name="connsiteY227" fmla="*/ 349973 h 965498"/>
                          <a:gd name="connsiteX228" fmla="*/ 21085 w 428665"/>
                          <a:gd name="connsiteY228" fmla="*/ 343163 h 965498"/>
                          <a:gd name="connsiteX229" fmla="*/ 11070 w 428665"/>
                          <a:gd name="connsiteY229" fmla="*/ 326737 h 965498"/>
                          <a:gd name="connsiteX230" fmla="*/ 8265 w 428665"/>
                          <a:gd name="connsiteY230" fmla="*/ 320327 h 965498"/>
                          <a:gd name="connsiteX231" fmla="*/ 653 w 428665"/>
                          <a:gd name="connsiteY231" fmla="*/ 303501 h 965498"/>
                          <a:gd name="connsiteX232" fmla="*/ 3859 w 428665"/>
                          <a:gd name="connsiteY232" fmla="*/ 292284 h 965498"/>
                          <a:gd name="connsiteX233" fmla="*/ 4259 w 428665"/>
                          <a:gd name="connsiteY233" fmla="*/ 273455 h 965498"/>
                          <a:gd name="connsiteX234" fmla="*/ 8666 w 428665"/>
                          <a:gd name="connsiteY234" fmla="*/ 260635 h 965498"/>
                          <a:gd name="connsiteX235" fmla="*/ 3458 w 428665"/>
                          <a:gd name="connsiteY235" fmla="*/ 239001 h 965498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  <a:cxn ang="0">
                            <a:pos x="connsiteX53" y="connsiteY53"/>
                          </a:cxn>
                          <a:cxn ang="0">
                            <a:pos x="connsiteX54" y="connsiteY54"/>
                          </a:cxn>
                          <a:cxn ang="0">
                            <a:pos x="connsiteX55" y="connsiteY55"/>
                          </a:cxn>
                          <a:cxn ang="0">
                            <a:pos x="connsiteX56" y="connsiteY56"/>
                          </a:cxn>
                          <a:cxn ang="0">
                            <a:pos x="connsiteX57" y="connsiteY57"/>
                          </a:cxn>
                          <a:cxn ang="0">
                            <a:pos x="connsiteX58" y="connsiteY58"/>
                          </a:cxn>
                          <a:cxn ang="0">
                            <a:pos x="connsiteX59" y="connsiteY59"/>
                          </a:cxn>
                          <a:cxn ang="0">
                            <a:pos x="connsiteX60" y="connsiteY60"/>
                          </a:cxn>
                          <a:cxn ang="0">
                            <a:pos x="connsiteX61" y="connsiteY61"/>
                          </a:cxn>
                          <a:cxn ang="0">
                            <a:pos x="connsiteX62" y="connsiteY62"/>
                          </a:cxn>
                          <a:cxn ang="0">
                            <a:pos x="connsiteX63" y="connsiteY63"/>
                          </a:cxn>
                          <a:cxn ang="0">
                            <a:pos x="connsiteX64" y="connsiteY64"/>
                          </a:cxn>
                          <a:cxn ang="0">
                            <a:pos x="connsiteX65" y="connsiteY65"/>
                          </a:cxn>
                          <a:cxn ang="0">
                            <a:pos x="connsiteX66" y="connsiteY66"/>
                          </a:cxn>
                          <a:cxn ang="0">
                            <a:pos x="connsiteX67" y="connsiteY67"/>
                          </a:cxn>
                          <a:cxn ang="0">
                            <a:pos x="connsiteX68" y="connsiteY68"/>
                          </a:cxn>
                          <a:cxn ang="0">
                            <a:pos x="connsiteX69" y="connsiteY69"/>
                          </a:cxn>
                          <a:cxn ang="0">
                            <a:pos x="connsiteX70" y="connsiteY70"/>
                          </a:cxn>
                          <a:cxn ang="0">
                            <a:pos x="connsiteX71" y="connsiteY71"/>
                          </a:cxn>
                          <a:cxn ang="0">
                            <a:pos x="connsiteX72" y="connsiteY72"/>
                          </a:cxn>
                          <a:cxn ang="0">
                            <a:pos x="connsiteX73" y="connsiteY73"/>
                          </a:cxn>
                          <a:cxn ang="0">
                            <a:pos x="connsiteX74" y="connsiteY74"/>
                          </a:cxn>
                          <a:cxn ang="0">
                            <a:pos x="connsiteX75" y="connsiteY75"/>
                          </a:cxn>
                          <a:cxn ang="0">
                            <a:pos x="connsiteX76" y="connsiteY76"/>
                          </a:cxn>
                          <a:cxn ang="0">
                            <a:pos x="connsiteX77" y="connsiteY77"/>
                          </a:cxn>
                          <a:cxn ang="0">
                            <a:pos x="connsiteX78" y="connsiteY78"/>
                          </a:cxn>
                          <a:cxn ang="0">
                            <a:pos x="connsiteX79" y="connsiteY79"/>
                          </a:cxn>
                          <a:cxn ang="0">
                            <a:pos x="connsiteX80" y="connsiteY80"/>
                          </a:cxn>
                          <a:cxn ang="0">
                            <a:pos x="connsiteX81" y="connsiteY81"/>
                          </a:cxn>
                          <a:cxn ang="0">
                            <a:pos x="connsiteX82" y="connsiteY82"/>
                          </a:cxn>
                          <a:cxn ang="0">
                            <a:pos x="connsiteX83" y="connsiteY83"/>
                          </a:cxn>
                          <a:cxn ang="0">
                            <a:pos x="connsiteX84" y="connsiteY84"/>
                          </a:cxn>
                          <a:cxn ang="0">
                            <a:pos x="connsiteX85" y="connsiteY85"/>
                          </a:cxn>
                          <a:cxn ang="0">
                            <a:pos x="connsiteX86" y="connsiteY86"/>
                          </a:cxn>
                          <a:cxn ang="0">
                            <a:pos x="connsiteX87" y="connsiteY87"/>
                          </a:cxn>
                          <a:cxn ang="0">
                            <a:pos x="connsiteX88" y="connsiteY88"/>
                          </a:cxn>
                          <a:cxn ang="0">
                            <a:pos x="connsiteX89" y="connsiteY89"/>
                          </a:cxn>
                          <a:cxn ang="0">
                            <a:pos x="connsiteX90" y="connsiteY90"/>
                          </a:cxn>
                          <a:cxn ang="0">
                            <a:pos x="connsiteX91" y="connsiteY91"/>
                          </a:cxn>
                          <a:cxn ang="0">
                            <a:pos x="connsiteX92" y="connsiteY92"/>
                          </a:cxn>
                          <a:cxn ang="0">
                            <a:pos x="connsiteX93" y="connsiteY93"/>
                          </a:cxn>
                          <a:cxn ang="0">
                            <a:pos x="connsiteX94" y="connsiteY94"/>
                          </a:cxn>
                          <a:cxn ang="0">
                            <a:pos x="connsiteX95" y="connsiteY95"/>
                          </a:cxn>
                          <a:cxn ang="0">
                            <a:pos x="connsiteX96" y="connsiteY96"/>
                          </a:cxn>
                          <a:cxn ang="0">
                            <a:pos x="connsiteX97" y="connsiteY97"/>
                          </a:cxn>
                          <a:cxn ang="0">
                            <a:pos x="connsiteX98" y="connsiteY98"/>
                          </a:cxn>
                          <a:cxn ang="0">
                            <a:pos x="connsiteX99" y="connsiteY99"/>
                          </a:cxn>
                          <a:cxn ang="0">
                            <a:pos x="connsiteX100" y="connsiteY100"/>
                          </a:cxn>
                          <a:cxn ang="0">
                            <a:pos x="connsiteX101" y="connsiteY101"/>
                          </a:cxn>
                          <a:cxn ang="0">
                            <a:pos x="connsiteX102" y="connsiteY102"/>
                          </a:cxn>
                          <a:cxn ang="0">
                            <a:pos x="connsiteX103" y="connsiteY103"/>
                          </a:cxn>
                          <a:cxn ang="0">
                            <a:pos x="connsiteX104" y="connsiteY104"/>
                          </a:cxn>
                          <a:cxn ang="0">
                            <a:pos x="connsiteX105" y="connsiteY105"/>
                          </a:cxn>
                          <a:cxn ang="0">
                            <a:pos x="connsiteX106" y="connsiteY106"/>
                          </a:cxn>
                          <a:cxn ang="0">
                            <a:pos x="connsiteX107" y="connsiteY107"/>
                          </a:cxn>
                          <a:cxn ang="0">
                            <a:pos x="connsiteX108" y="connsiteY108"/>
                          </a:cxn>
                          <a:cxn ang="0">
                            <a:pos x="connsiteX109" y="connsiteY109"/>
                          </a:cxn>
                          <a:cxn ang="0">
                            <a:pos x="connsiteX110" y="connsiteY110"/>
                          </a:cxn>
                          <a:cxn ang="0">
                            <a:pos x="connsiteX111" y="connsiteY111"/>
                          </a:cxn>
                          <a:cxn ang="0">
                            <a:pos x="connsiteX112" y="connsiteY112"/>
                          </a:cxn>
                          <a:cxn ang="0">
                            <a:pos x="connsiteX113" y="connsiteY113"/>
                          </a:cxn>
                          <a:cxn ang="0">
                            <a:pos x="connsiteX114" y="connsiteY114"/>
                          </a:cxn>
                          <a:cxn ang="0">
                            <a:pos x="connsiteX115" y="connsiteY115"/>
                          </a:cxn>
                          <a:cxn ang="0">
                            <a:pos x="connsiteX116" y="connsiteY116"/>
                          </a:cxn>
                          <a:cxn ang="0">
                            <a:pos x="connsiteX117" y="connsiteY117"/>
                          </a:cxn>
                          <a:cxn ang="0">
                            <a:pos x="connsiteX118" y="connsiteY118"/>
                          </a:cxn>
                          <a:cxn ang="0">
                            <a:pos x="connsiteX119" y="connsiteY119"/>
                          </a:cxn>
                          <a:cxn ang="0">
                            <a:pos x="connsiteX120" y="connsiteY120"/>
                          </a:cxn>
                          <a:cxn ang="0">
                            <a:pos x="connsiteX121" y="connsiteY121"/>
                          </a:cxn>
                          <a:cxn ang="0">
                            <a:pos x="connsiteX122" y="connsiteY122"/>
                          </a:cxn>
                          <a:cxn ang="0">
                            <a:pos x="connsiteX123" y="connsiteY123"/>
                          </a:cxn>
                          <a:cxn ang="0">
                            <a:pos x="connsiteX124" y="connsiteY124"/>
                          </a:cxn>
                          <a:cxn ang="0">
                            <a:pos x="connsiteX125" y="connsiteY125"/>
                          </a:cxn>
                          <a:cxn ang="0">
                            <a:pos x="connsiteX126" y="connsiteY126"/>
                          </a:cxn>
                          <a:cxn ang="0">
                            <a:pos x="connsiteX127" y="connsiteY127"/>
                          </a:cxn>
                          <a:cxn ang="0">
                            <a:pos x="connsiteX128" y="connsiteY128"/>
                          </a:cxn>
                          <a:cxn ang="0">
                            <a:pos x="connsiteX129" y="connsiteY129"/>
                          </a:cxn>
                          <a:cxn ang="0">
                            <a:pos x="connsiteX130" y="connsiteY130"/>
                          </a:cxn>
                          <a:cxn ang="0">
                            <a:pos x="connsiteX131" y="connsiteY131"/>
                          </a:cxn>
                          <a:cxn ang="0">
                            <a:pos x="connsiteX132" y="connsiteY132"/>
                          </a:cxn>
                          <a:cxn ang="0">
                            <a:pos x="connsiteX133" y="connsiteY133"/>
                          </a:cxn>
                          <a:cxn ang="0">
                            <a:pos x="connsiteX134" y="connsiteY134"/>
                          </a:cxn>
                          <a:cxn ang="0">
                            <a:pos x="connsiteX135" y="connsiteY135"/>
                          </a:cxn>
                          <a:cxn ang="0">
                            <a:pos x="connsiteX136" y="connsiteY136"/>
                          </a:cxn>
                          <a:cxn ang="0">
                            <a:pos x="connsiteX137" y="connsiteY137"/>
                          </a:cxn>
                          <a:cxn ang="0">
                            <a:pos x="connsiteX138" y="connsiteY138"/>
                          </a:cxn>
                          <a:cxn ang="0">
                            <a:pos x="connsiteX139" y="connsiteY139"/>
                          </a:cxn>
                          <a:cxn ang="0">
                            <a:pos x="connsiteX140" y="connsiteY140"/>
                          </a:cxn>
                          <a:cxn ang="0">
                            <a:pos x="connsiteX141" y="connsiteY141"/>
                          </a:cxn>
                          <a:cxn ang="0">
                            <a:pos x="connsiteX142" y="connsiteY142"/>
                          </a:cxn>
                          <a:cxn ang="0">
                            <a:pos x="connsiteX143" y="connsiteY143"/>
                          </a:cxn>
                          <a:cxn ang="0">
                            <a:pos x="connsiteX144" y="connsiteY144"/>
                          </a:cxn>
                          <a:cxn ang="0">
                            <a:pos x="connsiteX145" y="connsiteY145"/>
                          </a:cxn>
                          <a:cxn ang="0">
                            <a:pos x="connsiteX146" y="connsiteY146"/>
                          </a:cxn>
                          <a:cxn ang="0">
                            <a:pos x="connsiteX147" y="connsiteY147"/>
                          </a:cxn>
                          <a:cxn ang="0">
                            <a:pos x="connsiteX148" y="connsiteY148"/>
                          </a:cxn>
                          <a:cxn ang="0">
                            <a:pos x="connsiteX149" y="connsiteY149"/>
                          </a:cxn>
                          <a:cxn ang="0">
                            <a:pos x="connsiteX150" y="connsiteY150"/>
                          </a:cxn>
                          <a:cxn ang="0">
                            <a:pos x="connsiteX151" y="connsiteY151"/>
                          </a:cxn>
                          <a:cxn ang="0">
                            <a:pos x="connsiteX152" y="connsiteY152"/>
                          </a:cxn>
                          <a:cxn ang="0">
                            <a:pos x="connsiteX153" y="connsiteY153"/>
                          </a:cxn>
                          <a:cxn ang="0">
                            <a:pos x="connsiteX154" y="connsiteY154"/>
                          </a:cxn>
                          <a:cxn ang="0">
                            <a:pos x="connsiteX155" y="connsiteY155"/>
                          </a:cxn>
                          <a:cxn ang="0">
                            <a:pos x="connsiteX156" y="connsiteY156"/>
                          </a:cxn>
                          <a:cxn ang="0">
                            <a:pos x="connsiteX157" y="connsiteY157"/>
                          </a:cxn>
                          <a:cxn ang="0">
                            <a:pos x="connsiteX158" y="connsiteY158"/>
                          </a:cxn>
                          <a:cxn ang="0">
                            <a:pos x="connsiteX159" y="connsiteY159"/>
                          </a:cxn>
                          <a:cxn ang="0">
                            <a:pos x="connsiteX160" y="connsiteY160"/>
                          </a:cxn>
                          <a:cxn ang="0">
                            <a:pos x="connsiteX161" y="connsiteY161"/>
                          </a:cxn>
                          <a:cxn ang="0">
                            <a:pos x="connsiteX162" y="connsiteY162"/>
                          </a:cxn>
                          <a:cxn ang="0">
                            <a:pos x="connsiteX163" y="connsiteY163"/>
                          </a:cxn>
                          <a:cxn ang="0">
                            <a:pos x="connsiteX164" y="connsiteY164"/>
                          </a:cxn>
                          <a:cxn ang="0">
                            <a:pos x="connsiteX165" y="connsiteY165"/>
                          </a:cxn>
                          <a:cxn ang="0">
                            <a:pos x="connsiteX166" y="connsiteY166"/>
                          </a:cxn>
                          <a:cxn ang="0">
                            <a:pos x="connsiteX167" y="connsiteY167"/>
                          </a:cxn>
                          <a:cxn ang="0">
                            <a:pos x="connsiteX168" y="connsiteY168"/>
                          </a:cxn>
                          <a:cxn ang="0">
                            <a:pos x="connsiteX169" y="connsiteY169"/>
                          </a:cxn>
                          <a:cxn ang="0">
                            <a:pos x="connsiteX170" y="connsiteY170"/>
                          </a:cxn>
                          <a:cxn ang="0">
                            <a:pos x="connsiteX171" y="connsiteY171"/>
                          </a:cxn>
                          <a:cxn ang="0">
                            <a:pos x="connsiteX172" y="connsiteY172"/>
                          </a:cxn>
                          <a:cxn ang="0">
                            <a:pos x="connsiteX173" y="connsiteY173"/>
                          </a:cxn>
                          <a:cxn ang="0">
                            <a:pos x="connsiteX174" y="connsiteY174"/>
                          </a:cxn>
                          <a:cxn ang="0">
                            <a:pos x="connsiteX175" y="connsiteY175"/>
                          </a:cxn>
                          <a:cxn ang="0">
                            <a:pos x="connsiteX176" y="connsiteY176"/>
                          </a:cxn>
                          <a:cxn ang="0">
                            <a:pos x="connsiteX177" y="connsiteY177"/>
                          </a:cxn>
                          <a:cxn ang="0">
                            <a:pos x="connsiteX178" y="connsiteY178"/>
                          </a:cxn>
                          <a:cxn ang="0">
                            <a:pos x="connsiteX179" y="connsiteY179"/>
                          </a:cxn>
                          <a:cxn ang="0">
                            <a:pos x="connsiteX180" y="connsiteY180"/>
                          </a:cxn>
                          <a:cxn ang="0">
                            <a:pos x="connsiteX181" y="connsiteY181"/>
                          </a:cxn>
                          <a:cxn ang="0">
                            <a:pos x="connsiteX182" y="connsiteY182"/>
                          </a:cxn>
                          <a:cxn ang="0">
                            <a:pos x="connsiteX183" y="connsiteY183"/>
                          </a:cxn>
                          <a:cxn ang="0">
                            <a:pos x="connsiteX184" y="connsiteY184"/>
                          </a:cxn>
                          <a:cxn ang="0">
                            <a:pos x="connsiteX185" y="connsiteY185"/>
                          </a:cxn>
                          <a:cxn ang="0">
                            <a:pos x="connsiteX186" y="connsiteY186"/>
                          </a:cxn>
                          <a:cxn ang="0">
                            <a:pos x="connsiteX187" y="connsiteY187"/>
                          </a:cxn>
                          <a:cxn ang="0">
                            <a:pos x="connsiteX188" y="connsiteY188"/>
                          </a:cxn>
                          <a:cxn ang="0">
                            <a:pos x="connsiteX189" y="connsiteY189"/>
                          </a:cxn>
                          <a:cxn ang="0">
                            <a:pos x="connsiteX190" y="connsiteY190"/>
                          </a:cxn>
                          <a:cxn ang="0">
                            <a:pos x="connsiteX191" y="connsiteY191"/>
                          </a:cxn>
                          <a:cxn ang="0">
                            <a:pos x="connsiteX192" y="connsiteY192"/>
                          </a:cxn>
                          <a:cxn ang="0">
                            <a:pos x="connsiteX193" y="connsiteY193"/>
                          </a:cxn>
                          <a:cxn ang="0">
                            <a:pos x="connsiteX194" y="connsiteY194"/>
                          </a:cxn>
                          <a:cxn ang="0">
                            <a:pos x="connsiteX195" y="connsiteY195"/>
                          </a:cxn>
                          <a:cxn ang="0">
                            <a:pos x="connsiteX196" y="connsiteY196"/>
                          </a:cxn>
                          <a:cxn ang="0">
                            <a:pos x="connsiteX197" y="connsiteY197"/>
                          </a:cxn>
                          <a:cxn ang="0">
                            <a:pos x="connsiteX198" y="connsiteY198"/>
                          </a:cxn>
                          <a:cxn ang="0">
                            <a:pos x="connsiteX199" y="connsiteY199"/>
                          </a:cxn>
                          <a:cxn ang="0">
                            <a:pos x="connsiteX200" y="connsiteY200"/>
                          </a:cxn>
                          <a:cxn ang="0">
                            <a:pos x="connsiteX201" y="connsiteY201"/>
                          </a:cxn>
                          <a:cxn ang="0">
                            <a:pos x="connsiteX202" y="connsiteY202"/>
                          </a:cxn>
                          <a:cxn ang="0">
                            <a:pos x="connsiteX203" y="connsiteY203"/>
                          </a:cxn>
                          <a:cxn ang="0">
                            <a:pos x="connsiteX204" y="connsiteY204"/>
                          </a:cxn>
                          <a:cxn ang="0">
                            <a:pos x="connsiteX205" y="connsiteY205"/>
                          </a:cxn>
                          <a:cxn ang="0">
                            <a:pos x="connsiteX206" y="connsiteY206"/>
                          </a:cxn>
                          <a:cxn ang="0">
                            <a:pos x="connsiteX207" y="connsiteY207"/>
                          </a:cxn>
                          <a:cxn ang="0">
                            <a:pos x="connsiteX208" y="connsiteY208"/>
                          </a:cxn>
                          <a:cxn ang="0">
                            <a:pos x="connsiteX209" y="connsiteY209"/>
                          </a:cxn>
                          <a:cxn ang="0">
                            <a:pos x="connsiteX210" y="connsiteY210"/>
                          </a:cxn>
                          <a:cxn ang="0">
                            <a:pos x="connsiteX211" y="connsiteY211"/>
                          </a:cxn>
                          <a:cxn ang="0">
                            <a:pos x="connsiteX212" y="connsiteY212"/>
                          </a:cxn>
                          <a:cxn ang="0">
                            <a:pos x="connsiteX213" y="connsiteY213"/>
                          </a:cxn>
                          <a:cxn ang="0">
                            <a:pos x="connsiteX214" y="connsiteY214"/>
                          </a:cxn>
                          <a:cxn ang="0">
                            <a:pos x="connsiteX215" y="connsiteY215"/>
                          </a:cxn>
                          <a:cxn ang="0">
                            <a:pos x="connsiteX216" y="connsiteY216"/>
                          </a:cxn>
                          <a:cxn ang="0">
                            <a:pos x="connsiteX217" y="connsiteY217"/>
                          </a:cxn>
                          <a:cxn ang="0">
                            <a:pos x="connsiteX218" y="connsiteY218"/>
                          </a:cxn>
                          <a:cxn ang="0">
                            <a:pos x="connsiteX219" y="connsiteY219"/>
                          </a:cxn>
                          <a:cxn ang="0">
                            <a:pos x="connsiteX220" y="connsiteY220"/>
                          </a:cxn>
                          <a:cxn ang="0">
                            <a:pos x="connsiteX221" y="connsiteY221"/>
                          </a:cxn>
                          <a:cxn ang="0">
                            <a:pos x="connsiteX222" y="connsiteY222"/>
                          </a:cxn>
                          <a:cxn ang="0">
                            <a:pos x="connsiteX223" y="connsiteY223"/>
                          </a:cxn>
                          <a:cxn ang="0">
                            <a:pos x="connsiteX224" y="connsiteY224"/>
                          </a:cxn>
                          <a:cxn ang="0">
                            <a:pos x="connsiteX225" y="connsiteY225"/>
                          </a:cxn>
                          <a:cxn ang="0">
                            <a:pos x="connsiteX226" y="connsiteY226"/>
                          </a:cxn>
                          <a:cxn ang="0">
                            <a:pos x="connsiteX227" y="connsiteY227"/>
                          </a:cxn>
                          <a:cxn ang="0">
                            <a:pos x="connsiteX228" y="connsiteY228"/>
                          </a:cxn>
                          <a:cxn ang="0">
                            <a:pos x="connsiteX229" y="connsiteY229"/>
                          </a:cxn>
                          <a:cxn ang="0">
                            <a:pos x="connsiteX230" y="connsiteY230"/>
                          </a:cxn>
                          <a:cxn ang="0">
                            <a:pos x="connsiteX231" y="connsiteY231"/>
                          </a:cxn>
                          <a:cxn ang="0">
                            <a:pos x="connsiteX232" y="connsiteY232"/>
                          </a:cxn>
                          <a:cxn ang="0">
                            <a:pos x="connsiteX233" y="connsiteY233"/>
                          </a:cxn>
                          <a:cxn ang="0">
                            <a:pos x="connsiteX234" y="connsiteY234"/>
                          </a:cxn>
                          <a:cxn ang="0">
                            <a:pos x="connsiteX235" y="connsiteY235"/>
                          </a:cxn>
                        </a:cxnLst>
                        <a:rect l="l" t="t" r="r" b="b"/>
                        <a:pathLst>
                          <a:path w="428665" h="965498">
                            <a:moveTo>
                              <a:pt x="3458" y="239001"/>
                            </a:moveTo>
                            <a:cubicBezTo>
                              <a:pt x="3859" y="236197"/>
                              <a:pt x="7063" y="235796"/>
                              <a:pt x="7464" y="233392"/>
                            </a:cubicBezTo>
                            <a:cubicBezTo>
                              <a:pt x="8265" y="230188"/>
                              <a:pt x="6262" y="224980"/>
                              <a:pt x="6663" y="221374"/>
                            </a:cubicBezTo>
                            <a:cubicBezTo>
                              <a:pt x="7063" y="210958"/>
                              <a:pt x="12672" y="206952"/>
                              <a:pt x="16678" y="198138"/>
                            </a:cubicBezTo>
                            <a:cubicBezTo>
                              <a:pt x="19082" y="192529"/>
                              <a:pt x="19082" y="186520"/>
                              <a:pt x="20284" y="180510"/>
                            </a:cubicBezTo>
                            <a:cubicBezTo>
                              <a:pt x="21085" y="177706"/>
                              <a:pt x="21486" y="174501"/>
                              <a:pt x="23088" y="171697"/>
                            </a:cubicBezTo>
                            <a:cubicBezTo>
                              <a:pt x="24691" y="169293"/>
                              <a:pt x="27896" y="171296"/>
                              <a:pt x="30299" y="170094"/>
                            </a:cubicBezTo>
                            <a:cubicBezTo>
                              <a:pt x="41116" y="164886"/>
                              <a:pt x="29899" y="158476"/>
                              <a:pt x="26293" y="152467"/>
                            </a:cubicBezTo>
                            <a:cubicBezTo>
                              <a:pt x="22287" y="146057"/>
                              <a:pt x="29498" y="141650"/>
                              <a:pt x="27095" y="135240"/>
                            </a:cubicBezTo>
                            <a:cubicBezTo>
                              <a:pt x="25492" y="130833"/>
                              <a:pt x="12271" y="107597"/>
                              <a:pt x="23489" y="107197"/>
                            </a:cubicBezTo>
                            <a:cubicBezTo>
                              <a:pt x="22287" y="104392"/>
                              <a:pt x="16278" y="97582"/>
                              <a:pt x="17079" y="94777"/>
                            </a:cubicBezTo>
                            <a:cubicBezTo>
                              <a:pt x="19082" y="87967"/>
                              <a:pt x="23489" y="83560"/>
                              <a:pt x="29899" y="80756"/>
                            </a:cubicBezTo>
                            <a:cubicBezTo>
                              <a:pt x="35508" y="78352"/>
                              <a:pt x="44321" y="75948"/>
                              <a:pt x="47126" y="69939"/>
                            </a:cubicBezTo>
                            <a:cubicBezTo>
                              <a:pt x="49930" y="63930"/>
                              <a:pt x="49529" y="55516"/>
                              <a:pt x="50331" y="48706"/>
                            </a:cubicBezTo>
                            <a:cubicBezTo>
                              <a:pt x="50731" y="46302"/>
                              <a:pt x="49930" y="38690"/>
                              <a:pt x="48728" y="35886"/>
                            </a:cubicBezTo>
                            <a:cubicBezTo>
                              <a:pt x="47927" y="34283"/>
                              <a:pt x="43921" y="35485"/>
                              <a:pt x="44321" y="33482"/>
                            </a:cubicBezTo>
                            <a:cubicBezTo>
                              <a:pt x="46725" y="33482"/>
                              <a:pt x="53135" y="17057"/>
                              <a:pt x="59946" y="13852"/>
                            </a:cubicBezTo>
                            <a:cubicBezTo>
                              <a:pt x="67557" y="10246"/>
                              <a:pt x="67958" y="9445"/>
                              <a:pt x="68759" y="631"/>
                            </a:cubicBezTo>
                            <a:cubicBezTo>
                              <a:pt x="74768" y="1833"/>
                              <a:pt x="77974" y="7842"/>
                              <a:pt x="83182" y="10246"/>
                            </a:cubicBezTo>
                            <a:cubicBezTo>
                              <a:pt x="89191" y="13050"/>
                              <a:pt x="96803" y="9445"/>
                              <a:pt x="103213" y="10647"/>
                            </a:cubicBezTo>
                            <a:cubicBezTo>
                              <a:pt x="118436" y="13050"/>
                              <a:pt x="118036" y="24669"/>
                              <a:pt x="125647" y="35485"/>
                            </a:cubicBezTo>
                            <a:cubicBezTo>
                              <a:pt x="126048" y="30678"/>
                              <a:pt x="126048" y="25870"/>
                              <a:pt x="128051" y="21063"/>
                            </a:cubicBezTo>
                            <a:cubicBezTo>
                              <a:pt x="129253" y="18659"/>
                              <a:pt x="130855" y="9445"/>
                              <a:pt x="133259" y="8644"/>
                            </a:cubicBezTo>
                            <a:cubicBezTo>
                              <a:pt x="135262" y="7842"/>
                              <a:pt x="138868" y="8243"/>
                              <a:pt x="141272" y="7842"/>
                            </a:cubicBezTo>
                            <a:cubicBezTo>
                              <a:pt x="145679" y="6641"/>
                              <a:pt x="150486" y="7442"/>
                              <a:pt x="154492" y="7442"/>
                            </a:cubicBezTo>
                            <a:cubicBezTo>
                              <a:pt x="156896" y="7442"/>
                              <a:pt x="162505" y="6240"/>
                              <a:pt x="163306" y="9044"/>
                            </a:cubicBezTo>
                            <a:cubicBezTo>
                              <a:pt x="164508" y="13050"/>
                              <a:pt x="172120" y="17457"/>
                              <a:pt x="174924" y="20262"/>
                            </a:cubicBezTo>
                            <a:cubicBezTo>
                              <a:pt x="178129" y="23467"/>
                              <a:pt x="180533" y="23867"/>
                              <a:pt x="182536" y="28274"/>
                            </a:cubicBezTo>
                            <a:cubicBezTo>
                              <a:pt x="184138" y="31479"/>
                              <a:pt x="186141" y="35085"/>
                              <a:pt x="188545" y="37889"/>
                            </a:cubicBezTo>
                            <a:cubicBezTo>
                              <a:pt x="193753" y="44700"/>
                              <a:pt x="202967" y="49507"/>
                              <a:pt x="209778" y="54314"/>
                            </a:cubicBezTo>
                            <a:cubicBezTo>
                              <a:pt x="213784" y="57119"/>
                              <a:pt x="215787" y="61125"/>
                              <a:pt x="219393" y="64330"/>
                            </a:cubicBezTo>
                            <a:cubicBezTo>
                              <a:pt x="222598" y="67134"/>
                              <a:pt x="227405" y="67134"/>
                              <a:pt x="231412" y="68336"/>
                            </a:cubicBezTo>
                            <a:cubicBezTo>
                              <a:pt x="236620" y="70339"/>
                              <a:pt x="240225" y="71942"/>
                              <a:pt x="245834" y="71942"/>
                            </a:cubicBezTo>
                            <a:cubicBezTo>
                              <a:pt x="250241" y="71942"/>
                              <a:pt x="253446" y="75948"/>
                              <a:pt x="257051" y="77951"/>
                            </a:cubicBezTo>
                            <a:cubicBezTo>
                              <a:pt x="266666" y="82759"/>
                              <a:pt x="273877" y="91973"/>
                              <a:pt x="284694" y="95578"/>
                            </a:cubicBezTo>
                            <a:cubicBezTo>
                              <a:pt x="287899" y="96380"/>
                              <a:pt x="291505" y="96781"/>
                              <a:pt x="293909" y="99184"/>
                            </a:cubicBezTo>
                            <a:cubicBezTo>
                              <a:pt x="297514" y="102389"/>
                              <a:pt x="299117" y="100386"/>
                              <a:pt x="302722" y="102790"/>
                            </a:cubicBezTo>
                            <a:cubicBezTo>
                              <a:pt x="306328" y="104793"/>
                              <a:pt x="311135" y="105194"/>
                              <a:pt x="313539" y="108799"/>
                            </a:cubicBezTo>
                            <a:cubicBezTo>
                              <a:pt x="315542" y="111203"/>
                              <a:pt x="317545" y="113206"/>
                              <a:pt x="319548" y="115610"/>
                            </a:cubicBezTo>
                            <a:cubicBezTo>
                              <a:pt x="323154" y="120417"/>
                              <a:pt x="316344" y="125225"/>
                              <a:pt x="315141" y="130833"/>
                            </a:cubicBezTo>
                            <a:cubicBezTo>
                              <a:pt x="313940" y="139246"/>
                              <a:pt x="306328" y="141249"/>
                              <a:pt x="307930" y="150864"/>
                            </a:cubicBezTo>
                            <a:cubicBezTo>
                              <a:pt x="309533" y="159678"/>
                              <a:pt x="302722" y="162482"/>
                              <a:pt x="301120" y="170094"/>
                            </a:cubicBezTo>
                            <a:cubicBezTo>
                              <a:pt x="300319" y="173700"/>
                              <a:pt x="298716" y="172498"/>
                              <a:pt x="300719" y="176905"/>
                            </a:cubicBezTo>
                            <a:cubicBezTo>
                              <a:pt x="306328" y="174902"/>
                              <a:pt x="311937" y="174902"/>
                              <a:pt x="317545" y="175703"/>
                            </a:cubicBezTo>
                            <a:cubicBezTo>
                              <a:pt x="327561" y="177706"/>
                              <a:pt x="336775" y="183315"/>
                              <a:pt x="346791" y="180110"/>
                            </a:cubicBezTo>
                            <a:cubicBezTo>
                              <a:pt x="349996" y="179309"/>
                              <a:pt x="351197" y="183715"/>
                              <a:pt x="354403" y="181712"/>
                            </a:cubicBezTo>
                            <a:cubicBezTo>
                              <a:pt x="357608" y="179709"/>
                              <a:pt x="360812" y="184517"/>
                              <a:pt x="363216" y="185318"/>
                            </a:cubicBezTo>
                            <a:cubicBezTo>
                              <a:pt x="364819" y="181712"/>
                              <a:pt x="365219" y="176905"/>
                              <a:pt x="370027" y="176104"/>
                            </a:cubicBezTo>
                            <a:cubicBezTo>
                              <a:pt x="373632" y="175703"/>
                              <a:pt x="375636" y="179709"/>
                              <a:pt x="378840" y="179309"/>
                            </a:cubicBezTo>
                            <a:cubicBezTo>
                              <a:pt x="384048" y="178507"/>
                              <a:pt x="383247" y="172498"/>
                              <a:pt x="384449" y="168892"/>
                            </a:cubicBezTo>
                            <a:cubicBezTo>
                              <a:pt x="386052" y="164886"/>
                              <a:pt x="394064" y="165287"/>
                              <a:pt x="393664" y="162883"/>
                            </a:cubicBezTo>
                            <a:cubicBezTo>
                              <a:pt x="393664" y="162082"/>
                              <a:pt x="398471" y="154871"/>
                              <a:pt x="398872" y="155271"/>
                            </a:cubicBezTo>
                            <a:cubicBezTo>
                              <a:pt x="402477" y="156073"/>
                              <a:pt x="401676" y="147259"/>
                              <a:pt x="402076" y="144454"/>
                            </a:cubicBezTo>
                            <a:cubicBezTo>
                              <a:pt x="402878" y="138445"/>
                              <a:pt x="402878" y="132035"/>
                              <a:pt x="401275" y="126026"/>
                            </a:cubicBezTo>
                            <a:cubicBezTo>
                              <a:pt x="399673" y="120017"/>
                              <a:pt x="403679" y="122020"/>
                              <a:pt x="406884" y="124023"/>
                            </a:cubicBezTo>
                            <a:cubicBezTo>
                              <a:pt x="407685" y="119215"/>
                              <a:pt x="414095" y="119616"/>
                              <a:pt x="417300" y="120818"/>
                            </a:cubicBezTo>
                            <a:cubicBezTo>
                              <a:pt x="423309" y="122821"/>
                              <a:pt x="424511" y="128830"/>
                              <a:pt x="426114" y="134038"/>
                            </a:cubicBezTo>
                            <a:cubicBezTo>
                              <a:pt x="428918" y="141249"/>
                              <a:pt x="429719" y="145656"/>
                              <a:pt x="429719" y="153669"/>
                            </a:cubicBezTo>
                            <a:cubicBezTo>
                              <a:pt x="429719" y="157675"/>
                              <a:pt x="430921" y="161681"/>
                              <a:pt x="430120" y="165687"/>
                            </a:cubicBezTo>
                            <a:cubicBezTo>
                              <a:pt x="429719" y="167690"/>
                              <a:pt x="429319" y="169694"/>
                              <a:pt x="428918" y="172097"/>
                            </a:cubicBezTo>
                            <a:cubicBezTo>
                              <a:pt x="427716" y="171697"/>
                              <a:pt x="426515" y="171697"/>
                              <a:pt x="425312" y="172498"/>
                            </a:cubicBezTo>
                            <a:cubicBezTo>
                              <a:pt x="420906" y="174902"/>
                              <a:pt x="418101" y="178507"/>
                              <a:pt x="413294" y="180110"/>
                            </a:cubicBezTo>
                            <a:cubicBezTo>
                              <a:pt x="410890" y="180911"/>
                              <a:pt x="402878" y="183715"/>
                              <a:pt x="402878" y="186920"/>
                            </a:cubicBezTo>
                            <a:cubicBezTo>
                              <a:pt x="402477" y="191728"/>
                              <a:pt x="397269" y="192128"/>
                              <a:pt x="393664" y="194132"/>
                            </a:cubicBezTo>
                            <a:cubicBezTo>
                              <a:pt x="391660" y="195333"/>
                              <a:pt x="391260" y="198138"/>
                              <a:pt x="389657" y="199740"/>
                            </a:cubicBezTo>
                            <a:cubicBezTo>
                              <a:pt x="387253" y="202144"/>
                              <a:pt x="384048" y="203746"/>
                              <a:pt x="382045" y="206551"/>
                            </a:cubicBezTo>
                            <a:cubicBezTo>
                              <a:pt x="384449" y="207352"/>
                              <a:pt x="385250" y="209355"/>
                              <a:pt x="384048" y="211358"/>
                            </a:cubicBezTo>
                            <a:cubicBezTo>
                              <a:pt x="379241" y="206150"/>
                              <a:pt x="369626" y="226582"/>
                              <a:pt x="366822" y="230188"/>
                            </a:cubicBezTo>
                            <a:cubicBezTo>
                              <a:pt x="362014" y="236998"/>
                              <a:pt x="360812" y="251020"/>
                              <a:pt x="351999" y="254625"/>
                            </a:cubicBezTo>
                            <a:cubicBezTo>
                              <a:pt x="347993" y="256228"/>
                              <a:pt x="348393" y="261837"/>
                              <a:pt x="346390" y="265042"/>
                            </a:cubicBezTo>
                            <a:cubicBezTo>
                              <a:pt x="345188" y="266644"/>
                              <a:pt x="343586" y="267846"/>
                              <a:pt x="341983" y="267846"/>
                            </a:cubicBezTo>
                            <a:cubicBezTo>
                              <a:pt x="343185" y="270650"/>
                              <a:pt x="341983" y="274656"/>
                              <a:pt x="339980" y="276259"/>
                            </a:cubicBezTo>
                            <a:cubicBezTo>
                              <a:pt x="333971" y="281467"/>
                              <a:pt x="341182" y="282268"/>
                              <a:pt x="341983" y="287877"/>
                            </a:cubicBezTo>
                            <a:cubicBezTo>
                              <a:pt x="342384" y="290681"/>
                              <a:pt x="340381" y="291082"/>
                              <a:pt x="340381" y="293486"/>
                            </a:cubicBezTo>
                            <a:cubicBezTo>
                              <a:pt x="340381" y="296290"/>
                              <a:pt x="340381" y="296691"/>
                              <a:pt x="340781" y="299495"/>
                            </a:cubicBezTo>
                            <a:cubicBezTo>
                              <a:pt x="341182" y="301899"/>
                              <a:pt x="340781" y="304303"/>
                              <a:pt x="339580" y="306706"/>
                            </a:cubicBezTo>
                            <a:cubicBezTo>
                              <a:pt x="337176" y="311514"/>
                              <a:pt x="341583" y="309110"/>
                              <a:pt x="341182" y="313517"/>
                            </a:cubicBezTo>
                            <a:cubicBezTo>
                              <a:pt x="340781" y="319126"/>
                              <a:pt x="337576" y="320327"/>
                              <a:pt x="338378" y="326737"/>
                            </a:cubicBezTo>
                            <a:cubicBezTo>
                              <a:pt x="339179" y="331945"/>
                              <a:pt x="342384" y="333948"/>
                              <a:pt x="340781" y="339557"/>
                            </a:cubicBezTo>
                            <a:cubicBezTo>
                              <a:pt x="339179" y="344365"/>
                              <a:pt x="342384" y="350374"/>
                              <a:pt x="345188" y="354781"/>
                            </a:cubicBezTo>
                            <a:cubicBezTo>
                              <a:pt x="349595" y="361992"/>
                              <a:pt x="339980" y="359188"/>
                              <a:pt x="340381" y="363595"/>
                            </a:cubicBezTo>
                            <a:cubicBezTo>
                              <a:pt x="340781" y="369203"/>
                              <a:pt x="337576" y="374411"/>
                              <a:pt x="340381" y="380020"/>
                            </a:cubicBezTo>
                            <a:cubicBezTo>
                              <a:pt x="341983" y="383225"/>
                              <a:pt x="353201" y="399651"/>
                              <a:pt x="343986" y="399250"/>
                            </a:cubicBezTo>
                            <a:cubicBezTo>
                              <a:pt x="347993" y="402855"/>
                              <a:pt x="348794" y="407262"/>
                              <a:pt x="353601" y="410067"/>
                            </a:cubicBezTo>
                            <a:cubicBezTo>
                              <a:pt x="359210" y="413672"/>
                              <a:pt x="364418" y="416076"/>
                              <a:pt x="370427" y="418880"/>
                            </a:cubicBezTo>
                            <a:cubicBezTo>
                              <a:pt x="380042" y="423287"/>
                              <a:pt x="393263" y="430899"/>
                              <a:pt x="388055" y="442517"/>
                            </a:cubicBezTo>
                            <a:cubicBezTo>
                              <a:pt x="384449" y="450930"/>
                              <a:pt x="395667" y="468157"/>
                              <a:pt x="405682" y="463750"/>
                            </a:cubicBezTo>
                            <a:cubicBezTo>
                              <a:pt x="409688" y="462147"/>
                              <a:pt x="411291" y="474166"/>
                              <a:pt x="412092" y="476169"/>
                            </a:cubicBezTo>
                            <a:cubicBezTo>
                              <a:pt x="414496" y="482579"/>
                              <a:pt x="410089" y="489790"/>
                              <a:pt x="407685" y="495800"/>
                            </a:cubicBezTo>
                            <a:cubicBezTo>
                              <a:pt x="405281" y="501008"/>
                              <a:pt x="398872" y="508620"/>
                              <a:pt x="398872" y="514629"/>
                            </a:cubicBezTo>
                            <a:cubicBezTo>
                              <a:pt x="398872" y="521039"/>
                              <a:pt x="399272" y="522641"/>
                              <a:pt x="393664" y="526648"/>
                            </a:cubicBezTo>
                            <a:cubicBezTo>
                              <a:pt x="383247" y="534259"/>
                              <a:pt x="371229" y="537865"/>
                              <a:pt x="358809" y="540269"/>
                            </a:cubicBezTo>
                            <a:cubicBezTo>
                              <a:pt x="343986" y="543474"/>
                              <a:pt x="329163" y="547480"/>
                              <a:pt x="313940" y="548281"/>
                            </a:cubicBezTo>
                            <a:cubicBezTo>
                              <a:pt x="307930" y="548682"/>
                              <a:pt x="303123" y="548281"/>
                              <a:pt x="297114" y="547881"/>
                            </a:cubicBezTo>
                            <a:cubicBezTo>
                              <a:pt x="290303" y="547079"/>
                              <a:pt x="285896" y="543073"/>
                              <a:pt x="279486" y="542272"/>
                            </a:cubicBezTo>
                            <a:cubicBezTo>
                              <a:pt x="280288" y="543874"/>
                              <a:pt x="281489" y="545477"/>
                              <a:pt x="283092" y="546679"/>
                            </a:cubicBezTo>
                            <a:cubicBezTo>
                              <a:pt x="284694" y="548281"/>
                              <a:pt x="283092" y="551486"/>
                              <a:pt x="283893" y="553089"/>
                            </a:cubicBezTo>
                            <a:cubicBezTo>
                              <a:pt x="284294" y="554290"/>
                              <a:pt x="296312" y="563104"/>
                              <a:pt x="288701" y="559899"/>
                            </a:cubicBezTo>
                            <a:cubicBezTo>
                              <a:pt x="292306" y="562303"/>
                              <a:pt x="293909" y="564306"/>
                              <a:pt x="294710" y="568713"/>
                            </a:cubicBezTo>
                            <a:cubicBezTo>
                              <a:pt x="295110" y="571918"/>
                              <a:pt x="295912" y="577126"/>
                              <a:pt x="290704" y="574322"/>
                            </a:cubicBezTo>
                            <a:cubicBezTo>
                              <a:pt x="291505" y="577527"/>
                              <a:pt x="292306" y="580732"/>
                              <a:pt x="292306" y="583937"/>
                            </a:cubicBezTo>
                            <a:cubicBezTo>
                              <a:pt x="292306" y="586741"/>
                              <a:pt x="289502" y="588744"/>
                              <a:pt x="291505" y="591148"/>
                            </a:cubicBezTo>
                            <a:cubicBezTo>
                              <a:pt x="293107" y="592750"/>
                              <a:pt x="295110" y="593952"/>
                              <a:pt x="296713" y="595555"/>
                            </a:cubicBezTo>
                            <a:cubicBezTo>
                              <a:pt x="299117" y="597958"/>
                              <a:pt x="297915" y="601564"/>
                              <a:pt x="301521" y="599561"/>
                            </a:cubicBezTo>
                            <a:cubicBezTo>
                              <a:pt x="299517" y="612781"/>
                              <a:pt x="286297" y="614384"/>
                              <a:pt x="275079" y="615586"/>
                            </a:cubicBezTo>
                            <a:cubicBezTo>
                              <a:pt x="260657" y="616788"/>
                              <a:pt x="248638" y="607173"/>
                              <a:pt x="234216" y="604769"/>
                            </a:cubicBezTo>
                            <a:cubicBezTo>
                              <a:pt x="240225" y="603567"/>
                              <a:pt x="233815" y="601564"/>
                              <a:pt x="232213" y="602365"/>
                            </a:cubicBezTo>
                            <a:cubicBezTo>
                              <a:pt x="229809" y="603567"/>
                              <a:pt x="228207" y="606772"/>
                              <a:pt x="228207" y="609576"/>
                            </a:cubicBezTo>
                            <a:cubicBezTo>
                              <a:pt x="227806" y="617188"/>
                              <a:pt x="237421" y="623197"/>
                              <a:pt x="239023" y="630809"/>
                            </a:cubicBezTo>
                            <a:cubicBezTo>
                              <a:pt x="240225" y="637219"/>
                              <a:pt x="240225" y="644831"/>
                              <a:pt x="247437" y="647235"/>
                            </a:cubicBezTo>
                            <a:cubicBezTo>
                              <a:pt x="251042" y="648437"/>
                              <a:pt x="260657" y="649238"/>
                              <a:pt x="257853" y="655247"/>
                            </a:cubicBezTo>
                            <a:cubicBezTo>
                              <a:pt x="259455" y="655648"/>
                              <a:pt x="273076" y="657250"/>
                              <a:pt x="271874" y="653645"/>
                            </a:cubicBezTo>
                            <a:cubicBezTo>
                              <a:pt x="271073" y="650840"/>
                              <a:pt x="264663" y="650440"/>
                              <a:pt x="262660" y="649639"/>
                            </a:cubicBezTo>
                            <a:cubicBezTo>
                              <a:pt x="267067" y="650440"/>
                              <a:pt x="269471" y="645632"/>
                              <a:pt x="273877" y="645232"/>
                            </a:cubicBezTo>
                            <a:cubicBezTo>
                              <a:pt x="278284" y="644831"/>
                              <a:pt x="282691" y="650840"/>
                              <a:pt x="283493" y="654847"/>
                            </a:cubicBezTo>
                            <a:cubicBezTo>
                              <a:pt x="284294" y="658452"/>
                              <a:pt x="288701" y="663660"/>
                              <a:pt x="286297" y="666865"/>
                            </a:cubicBezTo>
                            <a:cubicBezTo>
                              <a:pt x="284694" y="669269"/>
                              <a:pt x="278284" y="670070"/>
                              <a:pt x="275881" y="669670"/>
                            </a:cubicBezTo>
                            <a:cubicBezTo>
                              <a:pt x="271474" y="669269"/>
                              <a:pt x="272275" y="664061"/>
                              <a:pt x="269871" y="661657"/>
                            </a:cubicBezTo>
                            <a:cubicBezTo>
                              <a:pt x="266266" y="658052"/>
                              <a:pt x="261458" y="656449"/>
                              <a:pt x="256651" y="659654"/>
                            </a:cubicBezTo>
                            <a:cubicBezTo>
                              <a:pt x="245033" y="667667"/>
                              <a:pt x="264263" y="674077"/>
                              <a:pt x="271073" y="672073"/>
                            </a:cubicBezTo>
                            <a:cubicBezTo>
                              <a:pt x="270673" y="675679"/>
                              <a:pt x="266666" y="676881"/>
                              <a:pt x="263461" y="678083"/>
                            </a:cubicBezTo>
                            <a:cubicBezTo>
                              <a:pt x="257452" y="680486"/>
                              <a:pt x="257853" y="683291"/>
                              <a:pt x="255449" y="688499"/>
                            </a:cubicBezTo>
                            <a:cubicBezTo>
                              <a:pt x="253045" y="694108"/>
                              <a:pt x="252645" y="695710"/>
                              <a:pt x="256651" y="700918"/>
                            </a:cubicBezTo>
                            <a:cubicBezTo>
                              <a:pt x="257853" y="702521"/>
                              <a:pt x="259856" y="704924"/>
                              <a:pt x="259856" y="707328"/>
                            </a:cubicBezTo>
                            <a:cubicBezTo>
                              <a:pt x="259455" y="708931"/>
                              <a:pt x="259455" y="710533"/>
                              <a:pt x="259856" y="712136"/>
                            </a:cubicBezTo>
                            <a:cubicBezTo>
                              <a:pt x="261458" y="713738"/>
                              <a:pt x="262260" y="715340"/>
                              <a:pt x="262260" y="717344"/>
                            </a:cubicBezTo>
                            <a:cubicBezTo>
                              <a:pt x="262260" y="718145"/>
                              <a:pt x="262660" y="721751"/>
                              <a:pt x="261058" y="722552"/>
                            </a:cubicBezTo>
                            <a:cubicBezTo>
                              <a:pt x="259054" y="722952"/>
                              <a:pt x="256250" y="724154"/>
                              <a:pt x="255850" y="726558"/>
                            </a:cubicBezTo>
                            <a:cubicBezTo>
                              <a:pt x="255449" y="730965"/>
                              <a:pt x="261859" y="731766"/>
                              <a:pt x="261458" y="734971"/>
                            </a:cubicBezTo>
                            <a:cubicBezTo>
                              <a:pt x="260657" y="738577"/>
                              <a:pt x="234216" y="733368"/>
                              <a:pt x="239825" y="742984"/>
                            </a:cubicBezTo>
                            <a:cubicBezTo>
                              <a:pt x="228607" y="740580"/>
                              <a:pt x="225402" y="754201"/>
                              <a:pt x="223800" y="762614"/>
                            </a:cubicBezTo>
                            <a:cubicBezTo>
                              <a:pt x="220995" y="776636"/>
                              <a:pt x="230210" y="781844"/>
                              <a:pt x="240626" y="789055"/>
                            </a:cubicBezTo>
                            <a:cubicBezTo>
                              <a:pt x="245834" y="792660"/>
                              <a:pt x="250241" y="797067"/>
                              <a:pt x="255850" y="799471"/>
                            </a:cubicBezTo>
                            <a:cubicBezTo>
                              <a:pt x="263061" y="802676"/>
                              <a:pt x="272275" y="798269"/>
                              <a:pt x="279086" y="802275"/>
                            </a:cubicBezTo>
                            <a:cubicBezTo>
                              <a:pt x="288701" y="807884"/>
                              <a:pt x="290303" y="827515"/>
                              <a:pt x="275079" y="825511"/>
                            </a:cubicBezTo>
                            <a:cubicBezTo>
                              <a:pt x="277884" y="826713"/>
                              <a:pt x="279887" y="824310"/>
                              <a:pt x="282691" y="823909"/>
                            </a:cubicBezTo>
                            <a:cubicBezTo>
                              <a:pt x="286697" y="823508"/>
                              <a:pt x="288300" y="826313"/>
                              <a:pt x="290704" y="829117"/>
                            </a:cubicBezTo>
                            <a:cubicBezTo>
                              <a:pt x="288300" y="829518"/>
                              <a:pt x="287499" y="830720"/>
                              <a:pt x="288701" y="832723"/>
                            </a:cubicBezTo>
                            <a:cubicBezTo>
                              <a:pt x="284294" y="831922"/>
                              <a:pt x="275480" y="843139"/>
                              <a:pt x="272676" y="845943"/>
                            </a:cubicBezTo>
                            <a:cubicBezTo>
                              <a:pt x="269070" y="849549"/>
                              <a:pt x="266266" y="852754"/>
                              <a:pt x="263862" y="857160"/>
                            </a:cubicBezTo>
                            <a:cubicBezTo>
                              <a:pt x="262260" y="859965"/>
                              <a:pt x="260256" y="861968"/>
                              <a:pt x="260657" y="865574"/>
                            </a:cubicBezTo>
                            <a:cubicBezTo>
                              <a:pt x="260657" y="868378"/>
                              <a:pt x="261058" y="871182"/>
                              <a:pt x="258654" y="873185"/>
                            </a:cubicBezTo>
                            <a:cubicBezTo>
                              <a:pt x="260657" y="873586"/>
                              <a:pt x="262660" y="872384"/>
                              <a:pt x="263061" y="870381"/>
                            </a:cubicBezTo>
                            <a:cubicBezTo>
                              <a:pt x="263461" y="878394"/>
                              <a:pt x="271874" y="892015"/>
                              <a:pt x="260256" y="895621"/>
                            </a:cubicBezTo>
                            <a:cubicBezTo>
                              <a:pt x="251443" y="898425"/>
                              <a:pt x="248638" y="885204"/>
                              <a:pt x="241427" y="884002"/>
                            </a:cubicBezTo>
                            <a:cubicBezTo>
                              <a:pt x="243430" y="884803"/>
                              <a:pt x="248238" y="888409"/>
                              <a:pt x="246635" y="891213"/>
                            </a:cubicBezTo>
                            <a:cubicBezTo>
                              <a:pt x="245433" y="893216"/>
                              <a:pt x="240225" y="891614"/>
                              <a:pt x="238222" y="893216"/>
                            </a:cubicBezTo>
                            <a:cubicBezTo>
                              <a:pt x="245433" y="890412"/>
                              <a:pt x="248638" y="895220"/>
                              <a:pt x="255048" y="896422"/>
                            </a:cubicBezTo>
                            <a:cubicBezTo>
                              <a:pt x="254247" y="901229"/>
                              <a:pt x="246635" y="901229"/>
                              <a:pt x="244632" y="906437"/>
                            </a:cubicBezTo>
                            <a:cubicBezTo>
                              <a:pt x="242229" y="913649"/>
                              <a:pt x="247437" y="918456"/>
                              <a:pt x="243030" y="925667"/>
                            </a:cubicBezTo>
                            <a:cubicBezTo>
                              <a:pt x="248238" y="918856"/>
                              <a:pt x="256250" y="933680"/>
                              <a:pt x="258253" y="937285"/>
                            </a:cubicBezTo>
                            <a:cubicBezTo>
                              <a:pt x="261458" y="943294"/>
                              <a:pt x="249039" y="939689"/>
                              <a:pt x="245834" y="942093"/>
                            </a:cubicBezTo>
                            <a:cubicBezTo>
                              <a:pt x="249039" y="940891"/>
                              <a:pt x="256250" y="944096"/>
                              <a:pt x="257853" y="943294"/>
                            </a:cubicBezTo>
                            <a:cubicBezTo>
                              <a:pt x="262260" y="940891"/>
                              <a:pt x="265465" y="946499"/>
                              <a:pt x="269070" y="949303"/>
                            </a:cubicBezTo>
                            <a:cubicBezTo>
                              <a:pt x="275480" y="954512"/>
                              <a:pt x="282291" y="958117"/>
                              <a:pt x="285496" y="965729"/>
                            </a:cubicBezTo>
                            <a:cubicBezTo>
                              <a:pt x="283893" y="962925"/>
                              <a:pt x="280288" y="963325"/>
                              <a:pt x="277884" y="962925"/>
                            </a:cubicBezTo>
                            <a:cubicBezTo>
                              <a:pt x="273076" y="962524"/>
                              <a:pt x="268669" y="959720"/>
                              <a:pt x="264263" y="958518"/>
                            </a:cubicBezTo>
                            <a:cubicBezTo>
                              <a:pt x="253045" y="955313"/>
                              <a:pt x="240626" y="953711"/>
                              <a:pt x="229008" y="953711"/>
                            </a:cubicBezTo>
                            <a:cubicBezTo>
                              <a:pt x="223800" y="953711"/>
                              <a:pt x="218592" y="953711"/>
                              <a:pt x="213384" y="953711"/>
                            </a:cubicBezTo>
                            <a:cubicBezTo>
                              <a:pt x="208977" y="953711"/>
                              <a:pt x="199762" y="955313"/>
                              <a:pt x="195756" y="953310"/>
                            </a:cubicBezTo>
                            <a:cubicBezTo>
                              <a:pt x="189747" y="949705"/>
                              <a:pt x="184939" y="941291"/>
                              <a:pt x="177328" y="940490"/>
                            </a:cubicBezTo>
                            <a:cubicBezTo>
                              <a:pt x="179731" y="936884"/>
                              <a:pt x="177328" y="931276"/>
                              <a:pt x="174523" y="928872"/>
                            </a:cubicBezTo>
                            <a:cubicBezTo>
                              <a:pt x="170517" y="926068"/>
                              <a:pt x="173722" y="922061"/>
                              <a:pt x="171318" y="918456"/>
                            </a:cubicBezTo>
                            <a:cubicBezTo>
                              <a:pt x="170117" y="916052"/>
                              <a:pt x="165710" y="910443"/>
                              <a:pt x="162505" y="912046"/>
                            </a:cubicBezTo>
                            <a:cubicBezTo>
                              <a:pt x="160101" y="913248"/>
                              <a:pt x="157697" y="911645"/>
                              <a:pt x="154893" y="912046"/>
                            </a:cubicBezTo>
                            <a:cubicBezTo>
                              <a:pt x="152890" y="912446"/>
                              <a:pt x="152089" y="914850"/>
                              <a:pt x="150486" y="915652"/>
                            </a:cubicBezTo>
                            <a:cubicBezTo>
                              <a:pt x="146880" y="917655"/>
                              <a:pt x="142073" y="908440"/>
                              <a:pt x="140871" y="906037"/>
                            </a:cubicBezTo>
                            <a:cubicBezTo>
                              <a:pt x="138868" y="901630"/>
                              <a:pt x="130054" y="898825"/>
                              <a:pt x="129253" y="894418"/>
                            </a:cubicBezTo>
                            <a:cubicBezTo>
                              <a:pt x="128852" y="892015"/>
                              <a:pt x="127651" y="892015"/>
                              <a:pt x="126449" y="890012"/>
                            </a:cubicBezTo>
                            <a:cubicBezTo>
                              <a:pt x="125647" y="888409"/>
                              <a:pt x="126449" y="886406"/>
                              <a:pt x="125647" y="884803"/>
                            </a:cubicBezTo>
                            <a:cubicBezTo>
                              <a:pt x="124846" y="882400"/>
                              <a:pt x="122042" y="881599"/>
                              <a:pt x="121241" y="879195"/>
                            </a:cubicBezTo>
                            <a:cubicBezTo>
                              <a:pt x="120439" y="876391"/>
                              <a:pt x="121241" y="873586"/>
                              <a:pt x="120840" y="870782"/>
                            </a:cubicBezTo>
                            <a:cubicBezTo>
                              <a:pt x="125247" y="871583"/>
                              <a:pt x="125647" y="868779"/>
                              <a:pt x="126849" y="865574"/>
                            </a:cubicBezTo>
                            <a:cubicBezTo>
                              <a:pt x="127651" y="863571"/>
                              <a:pt x="126449" y="861968"/>
                              <a:pt x="128051" y="860366"/>
                            </a:cubicBezTo>
                            <a:cubicBezTo>
                              <a:pt x="129654" y="858763"/>
                              <a:pt x="132058" y="859965"/>
                              <a:pt x="133660" y="858363"/>
                            </a:cubicBezTo>
                            <a:cubicBezTo>
                              <a:pt x="136464" y="855157"/>
                              <a:pt x="133259" y="849549"/>
                              <a:pt x="131256" y="846744"/>
                            </a:cubicBezTo>
                            <a:cubicBezTo>
                              <a:pt x="128852" y="843540"/>
                              <a:pt x="135262" y="843139"/>
                              <a:pt x="135663" y="840335"/>
                            </a:cubicBezTo>
                            <a:cubicBezTo>
                              <a:pt x="136064" y="837129"/>
                              <a:pt x="131657" y="833524"/>
                              <a:pt x="129253" y="831922"/>
                            </a:cubicBezTo>
                            <a:cubicBezTo>
                              <a:pt x="124846" y="828716"/>
                              <a:pt x="124045" y="826713"/>
                              <a:pt x="124045" y="821505"/>
                            </a:cubicBezTo>
                            <a:cubicBezTo>
                              <a:pt x="124045" y="817900"/>
                              <a:pt x="124846" y="805080"/>
                              <a:pt x="131256" y="805881"/>
                            </a:cubicBezTo>
                            <a:cubicBezTo>
                              <a:pt x="130054" y="803077"/>
                              <a:pt x="126449" y="802676"/>
                              <a:pt x="126449" y="799471"/>
                            </a:cubicBezTo>
                            <a:cubicBezTo>
                              <a:pt x="126449" y="797468"/>
                              <a:pt x="124446" y="795866"/>
                              <a:pt x="125247" y="793863"/>
                            </a:cubicBezTo>
                            <a:cubicBezTo>
                              <a:pt x="126048" y="792260"/>
                              <a:pt x="127250" y="791859"/>
                              <a:pt x="128051" y="790257"/>
                            </a:cubicBezTo>
                            <a:cubicBezTo>
                              <a:pt x="130855" y="784247"/>
                              <a:pt x="120840" y="775434"/>
                              <a:pt x="116834" y="772229"/>
                            </a:cubicBezTo>
                            <a:cubicBezTo>
                              <a:pt x="120439" y="772229"/>
                              <a:pt x="122442" y="765018"/>
                              <a:pt x="118837" y="764216"/>
                            </a:cubicBezTo>
                            <a:cubicBezTo>
                              <a:pt x="116033" y="763415"/>
                              <a:pt x="111225" y="757005"/>
                              <a:pt x="114430" y="754201"/>
                            </a:cubicBezTo>
                            <a:cubicBezTo>
                              <a:pt x="116834" y="751797"/>
                              <a:pt x="117635" y="753400"/>
                              <a:pt x="119638" y="749393"/>
                            </a:cubicBezTo>
                            <a:cubicBezTo>
                              <a:pt x="121241" y="746188"/>
                              <a:pt x="121641" y="746188"/>
                              <a:pt x="118837" y="743384"/>
                            </a:cubicBezTo>
                            <a:cubicBezTo>
                              <a:pt x="116433" y="740980"/>
                              <a:pt x="113629" y="738577"/>
                              <a:pt x="110424" y="736573"/>
                            </a:cubicBezTo>
                            <a:cubicBezTo>
                              <a:pt x="106418" y="733769"/>
                              <a:pt x="100408" y="736573"/>
                              <a:pt x="96803" y="732567"/>
                            </a:cubicBezTo>
                            <a:cubicBezTo>
                              <a:pt x="93598" y="728962"/>
                              <a:pt x="114030" y="730564"/>
                              <a:pt x="116033" y="728160"/>
                            </a:cubicBezTo>
                            <a:cubicBezTo>
                              <a:pt x="115231" y="729362"/>
                              <a:pt x="116033" y="721350"/>
                              <a:pt x="116433" y="722552"/>
                            </a:cubicBezTo>
                            <a:cubicBezTo>
                              <a:pt x="113228" y="713738"/>
                              <a:pt x="99206" y="722552"/>
                              <a:pt x="95601" y="714139"/>
                            </a:cubicBezTo>
                            <a:cubicBezTo>
                              <a:pt x="94799" y="712937"/>
                              <a:pt x="93998" y="711334"/>
                              <a:pt x="93197" y="710132"/>
                            </a:cubicBezTo>
                            <a:cubicBezTo>
                              <a:pt x="92796" y="707729"/>
                              <a:pt x="96002" y="705726"/>
                              <a:pt x="94799" y="703723"/>
                            </a:cubicBezTo>
                            <a:cubicBezTo>
                              <a:pt x="92796" y="700918"/>
                              <a:pt x="87989" y="699316"/>
                              <a:pt x="90793" y="696511"/>
                            </a:cubicBezTo>
                            <a:cubicBezTo>
                              <a:pt x="93998" y="692505"/>
                              <a:pt x="77172" y="689701"/>
                              <a:pt x="83582" y="684092"/>
                            </a:cubicBezTo>
                            <a:cubicBezTo>
                              <a:pt x="86787" y="681288"/>
                              <a:pt x="82781" y="678884"/>
                              <a:pt x="79576" y="678483"/>
                            </a:cubicBezTo>
                            <a:cubicBezTo>
                              <a:pt x="73967" y="677682"/>
                              <a:pt x="71563" y="675278"/>
                              <a:pt x="69961" y="670070"/>
                            </a:cubicBezTo>
                            <a:cubicBezTo>
                              <a:pt x="68759" y="666064"/>
                              <a:pt x="68359" y="660856"/>
                              <a:pt x="67157" y="656850"/>
                            </a:cubicBezTo>
                            <a:cubicBezTo>
                              <a:pt x="65955" y="653645"/>
                              <a:pt x="61548" y="651241"/>
                              <a:pt x="65955" y="648437"/>
                            </a:cubicBezTo>
                            <a:cubicBezTo>
                              <a:pt x="68759" y="646433"/>
                              <a:pt x="73166" y="648036"/>
                              <a:pt x="69961" y="643629"/>
                            </a:cubicBezTo>
                            <a:cubicBezTo>
                              <a:pt x="67157" y="639623"/>
                              <a:pt x="60747" y="634415"/>
                              <a:pt x="61548" y="629207"/>
                            </a:cubicBezTo>
                            <a:cubicBezTo>
                              <a:pt x="62349" y="619993"/>
                              <a:pt x="53135" y="611580"/>
                              <a:pt x="51532" y="603567"/>
                            </a:cubicBezTo>
                            <a:cubicBezTo>
                              <a:pt x="50731" y="600362"/>
                              <a:pt x="51132" y="595955"/>
                              <a:pt x="52734" y="592750"/>
                            </a:cubicBezTo>
                            <a:cubicBezTo>
                              <a:pt x="55138" y="587943"/>
                              <a:pt x="48327" y="586741"/>
                              <a:pt x="47526" y="582735"/>
                            </a:cubicBezTo>
                            <a:cubicBezTo>
                              <a:pt x="53936" y="584738"/>
                              <a:pt x="49930" y="575524"/>
                              <a:pt x="47927" y="573521"/>
                            </a:cubicBezTo>
                            <a:cubicBezTo>
                              <a:pt x="44321" y="569114"/>
                              <a:pt x="45123" y="567110"/>
                              <a:pt x="50331" y="567110"/>
                            </a:cubicBezTo>
                            <a:cubicBezTo>
                              <a:pt x="47126" y="563906"/>
                              <a:pt x="48728" y="554691"/>
                              <a:pt x="47126" y="550284"/>
                            </a:cubicBezTo>
                            <a:cubicBezTo>
                              <a:pt x="44722" y="543474"/>
                              <a:pt x="51532" y="542272"/>
                              <a:pt x="55539" y="538666"/>
                            </a:cubicBezTo>
                            <a:cubicBezTo>
                              <a:pt x="59946" y="534660"/>
                              <a:pt x="50331" y="528250"/>
                              <a:pt x="49129" y="523042"/>
                            </a:cubicBezTo>
                            <a:cubicBezTo>
                              <a:pt x="47526" y="516632"/>
                              <a:pt x="37511" y="509020"/>
                              <a:pt x="38712" y="503011"/>
                            </a:cubicBezTo>
                            <a:cubicBezTo>
                              <a:pt x="39514" y="499005"/>
                              <a:pt x="35107" y="488589"/>
                              <a:pt x="33104" y="484983"/>
                            </a:cubicBezTo>
                            <a:cubicBezTo>
                              <a:pt x="31101" y="480576"/>
                              <a:pt x="29899" y="471362"/>
                              <a:pt x="33504" y="467756"/>
                            </a:cubicBezTo>
                            <a:cubicBezTo>
                              <a:pt x="35508" y="465753"/>
                              <a:pt x="37110" y="467756"/>
                              <a:pt x="37911" y="465353"/>
                            </a:cubicBezTo>
                            <a:cubicBezTo>
                              <a:pt x="38712" y="463350"/>
                              <a:pt x="38712" y="460946"/>
                              <a:pt x="39914" y="459343"/>
                            </a:cubicBezTo>
                            <a:cubicBezTo>
                              <a:pt x="41116" y="458141"/>
                              <a:pt x="43921" y="457340"/>
                              <a:pt x="43921" y="455738"/>
                            </a:cubicBezTo>
                            <a:cubicBezTo>
                              <a:pt x="44321" y="451331"/>
                              <a:pt x="42719" y="446924"/>
                              <a:pt x="41116" y="442918"/>
                            </a:cubicBezTo>
                            <a:cubicBezTo>
                              <a:pt x="39514" y="439713"/>
                              <a:pt x="37911" y="436508"/>
                              <a:pt x="36309" y="433303"/>
                            </a:cubicBezTo>
                            <a:cubicBezTo>
                              <a:pt x="35908" y="432502"/>
                              <a:pt x="32703" y="430498"/>
                              <a:pt x="32703" y="430098"/>
                            </a:cubicBezTo>
                            <a:cubicBezTo>
                              <a:pt x="32703" y="427294"/>
                              <a:pt x="36309" y="428495"/>
                              <a:pt x="36709" y="425290"/>
                            </a:cubicBezTo>
                            <a:cubicBezTo>
                              <a:pt x="37110" y="422085"/>
                              <a:pt x="36309" y="418880"/>
                              <a:pt x="36309" y="415675"/>
                            </a:cubicBezTo>
                            <a:cubicBezTo>
                              <a:pt x="35908" y="412470"/>
                              <a:pt x="36709" y="398048"/>
                              <a:pt x="41517" y="398849"/>
                            </a:cubicBezTo>
                            <a:cubicBezTo>
                              <a:pt x="45924" y="399651"/>
                              <a:pt x="39514" y="388032"/>
                              <a:pt x="39113" y="387231"/>
                            </a:cubicBezTo>
                            <a:cubicBezTo>
                              <a:pt x="37511" y="382824"/>
                              <a:pt x="39514" y="368001"/>
                              <a:pt x="34706" y="366399"/>
                            </a:cubicBezTo>
                            <a:cubicBezTo>
                              <a:pt x="31902" y="365598"/>
                              <a:pt x="33504" y="370004"/>
                              <a:pt x="29498" y="365197"/>
                            </a:cubicBezTo>
                            <a:cubicBezTo>
                              <a:pt x="26694" y="361591"/>
                              <a:pt x="27495" y="359989"/>
                              <a:pt x="27896" y="355983"/>
                            </a:cubicBezTo>
                            <a:cubicBezTo>
                              <a:pt x="28296" y="352778"/>
                              <a:pt x="26293" y="351576"/>
                              <a:pt x="23890" y="349973"/>
                            </a:cubicBezTo>
                            <a:cubicBezTo>
                              <a:pt x="21085" y="347970"/>
                              <a:pt x="21887" y="345967"/>
                              <a:pt x="21085" y="343163"/>
                            </a:cubicBezTo>
                            <a:cubicBezTo>
                              <a:pt x="19082" y="336753"/>
                              <a:pt x="13073" y="333147"/>
                              <a:pt x="11070" y="326737"/>
                            </a:cubicBezTo>
                            <a:cubicBezTo>
                              <a:pt x="17079" y="329542"/>
                              <a:pt x="10268" y="321529"/>
                              <a:pt x="8265" y="320327"/>
                            </a:cubicBezTo>
                            <a:cubicBezTo>
                              <a:pt x="2656" y="317523"/>
                              <a:pt x="1054" y="308709"/>
                              <a:pt x="653" y="303501"/>
                            </a:cubicBezTo>
                            <a:cubicBezTo>
                              <a:pt x="253" y="297091"/>
                              <a:pt x="5461" y="299495"/>
                              <a:pt x="3859" y="292284"/>
                            </a:cubicBezTo>
                            <a:cubicBezTo>
                              <a:pt x="2656" y="287076"/>
                              <a:pt x="7865" y="277861"/>
                              <a:pt x="4259" y="273455"/>
                            </a:cubicBezTo>
                            <a:cubicBezTo>
                              <a:pt x="13073" y="279464"/>
                              <a:pt x="9868" y="263840"/>
                              <a:pt x="8666" y="260635"/>
                            </a:cubicBezTo>
                            <a:cubicBezTo>
                              <a:pt x="9067" y="256228"/>
                              <a:pt x="653" y="243408"/>
                              <a:pt x="3458" y="239001"/>
                            </a:cubicBezTo>
                          </a:path>
                        </a:pathLst>
                      </a:custGeom>
                      <a:solidFill>
                        <a:schemeClr val="accent5"/>
                      </a:solidFill>
                      <a:ln w="2001" cap="flat">
                        <a:solidFill>
                          <a:schemeClr val="bg2">
                            <a:lumMod val="50000"/>
                          </a:schemeClr>
                        </a:solidFill>
                        <a:prstDash val="solid"/>
                        <a:miter/>
                      </a:ln>
                    </p:spPr>
                    <p:txBody>
                      <a:bodyPr wrap="square" rtlCol="0" anchor="ctr"/>
                      <a:lstStyle>
                        <a:lvl1pPr marL="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45" name="Freeform: Shape 44">
                        <a:extLst>
                          <a:ext uri="{FF2B5EF4-FFF2-40B4-BE49-F238E27FC236}">
                            <a16:creationId xmlns:a16="http://schemas.microsoft.com/office/drawing/2014/main" id="{2F902B7F-73CC-457B-B2BD-988B1CEE0BCD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597593" y="1530166"/>
                        <a:ext cx="195204" cy="223284"/>
                      </a:xfrm>
                      <a:custGeom>
                        <a:avLst/>
                        <a:gdLst>
                          <a:gd name="connsiteX0" fmla="*/ 818 w 88136"/>
                          <a:gd name="connsiteY0" fmla="*/ 27377 h 100155"/>
                          <a:gd name="connsiteX1" fmla="*/ 6827 w 88136"/>
                          <a:gd name="connsiteY1" fmla="*/ 18162 h 100155"/>
                          <a:gd name="connsiteX2" fmla="*/ 2821 w 88136"/>
                          <a:gd name="connsiteY2" fmla="*/ 9349 h 100155"/>
                          <a:gd name="connsiteX3" fmla="*/ 9231 w 88136"/>
                          <a:gd name="connsiteY3" fmla="*/ 936 h 100155"/>
                          <a:gd name="connsiteX4" fmla="*/ 22051 w 88136"/>
                          <a:gd name="connsiteY4" fmla="*/ 5342 h 100155"/>
                          <a:gd name="connsiteX5" fmla="*/ 35271 w 88136"/>
                          <a:gd name="connsiteY5" fmla="*/ 4541 h 100155"/>
                          <a:gd name="connsiteX6" fmla="*/ 44485 w 88136"/>
                          <a:gd name="connsiteY6" fmla="*/ 7346 h 100155"/>
                          <a:gd name="connsiteX7" fmla="*/ 51296 w 88136"/>
                          <a:gd name="connsiteY7" fmla="*/ 13755 h 100155"/>
                          <a:gd name="connsiteX8" fmla="*/ 62914 w 88136"/>
                          <a:gd name="connsiteY8" fmla="*/ 9749 h 100155"/>
                          <a:gd name="connsiteX9" fmla="*/ 64917 w 88136"/>
                          <a:gd name="connsiteY9" fmla="*/ 17361 h 100155"/>
                          <a:gd name="connsiteX10" fmla="*/ 68923 w 88136"/>
                          <a:gd name="connsiteY10" fmla="*/ 26175 h 100155"/>
                          <a:gd name="connsiteX11" fmla="*/ 78138 w 88136"/>
                          <a:gd name="connsiteY11" fmla="*/ 38995 h 100155"/>
                          <a:gd name="connsiteX12" fmla="*/ 88554 w 88136"/>
                          <a:gd name="connsiteY12" fmla="*/ 51414 h 100155"/>
                          <a:gd name="connsiteX13" fmla="*/ 87352 w 88136"/>
                          <a:gd name="connsiteY13" fmla="*/ 54619 h 100155"/>
                          <a:gd name="connsiteX14" fmla="*/ 80942 w 88136"/>
                          <a:gd name="connsiteY14" fmla="*/ 53017 h 100155"/>
                          <a:gd name="connsiteX15" fmla="*/ 79340 w 88136"/>
                          <a:gd name="connsiteY15" fmla="*/ 65436 h 100155"/>
                          <a:gd name="connsiteX16" fmla="*/ 82545 w 88136"/>
                          <a:gd name="connsiteY16" fmla="*/ 74650 h 100155"/>
                          <a:gd name="connsiteX17" fmla="*/ 79740 w 88136"/>
                          <a:gd name="connsiteY17" fmla="*/ 88271 h 100155"/>
                          <a:gd name="connsiteX18" fmla="*/ 78138 w 88136"/>
                          <a:gd name="connsiteY18" fmla="*/ 101492 h 100155"/>
                          <a:gd name="connsiteX19" fmla="*/ 75333 w 88136"/>
                          <a:gd name="connsiteY19" fmla="*/ 94281 h 100155"/>
                          <a:gd name="connsiteX20" fmla="*/ 72128 w 88136"/>
                          <a:gd name="connsiteY20" fmla="*/ 91476 h 100155"/>
                          <a:gd name="connsiteX21" fmla="*/ 72930 w 88136"/>
                          <a:gd name="connsiteY21" fmla="*/ 88271 h 100155"/>
                          <a:gd name="connsiteX22" fmla="*/ 62914 w 88136"/>
                          <a:gd name="connsiteY22" fmla="*/ 79858 h 100155"/>
                          <a:gd name="connsiteX23" fmla="*/ 67722 w 88136"/>
                          <a:gd name="connsiteY23" fmla="*/ 90675 h 100155"/>
                          <a:gd name="connsiteX24" fmla="*/ 56504 w 88136"/>
                          <a:gd name="connsiteY24" fmla="*/ 83063 h 100155"/>
                          <a:gd name="connsiteX25" fmla="*/ 60510 w 88136"/>
                          <a:gd name="connsiteY25" fmla="*/ 74249 h 100155"/>
                          <a:gd name="connsiteX26" fmla="*/ 47290 w 88136"/>
                          <a:gd name="connsiteY26" fmla="*/ 59026 h 100155"/>
                          <a:gd name="connsiteX27" fmla="*/ 38877 w 88136"/>
                          <a:gd name="connsiteY27" fmla="*/ 54619 h 100155"/>
                          <a:gd name="connsiteX28" fmla="*/ 32066 w 88136"/>
                          <a:gd name="connsiteY28" fmla="*/ 47808 h 100155"/>
                          <a:gd name="connsiteX29" fmla="*/ 15641 w 88136"/>
                          <a:gd name="connsiteY29" fmla="*/ 29380 h 100155"/>
                          <a:gd name="connsiteX30" fmla="*/ 17243 w 88136"/>
                          <a:gd name="connsiteY30" fmla="*/ 35790 h 100155"/>
                          <a:gd name="connsiteX31" fmla="*/ 23653 w 88136"/>
                          <a:gd name="connsiteY31" fmla="*/ 40597 h 100155"/>
                          <a:gd name="connsiteX32" fmla="*/ 20047 w 88136"/>
                          <a:gd name="connsiteY32" fmla="*/ 50212 h 100155"/>
                          <a:gd name="connsiteX33" fmla="*/ 9631 w 88136"/>
                          <a:gd name="connsiteY33" fmla="*/ 43402 h 100155"/>
                          <a:gd name="connsiteX34" fmla="*/ 818 w 88136"/>
                          <a:gd name="connsiteY34" fmla="*/ 27377 h 100155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88136" h="100155">
                            <a:moveTo>
                              <a:pt x="818" y="27377"/>
                            </a:moveTo>
                            <a:cubicBezTo>
                              <a:pt x="2420" y="26175"/>
                              <a:pt x="6827" y="20166"/>
                              <a:pt x="6827" y="18162"/>
                            </a:cubicBezTo>
                            <a:cubicBezTo>
                              <a:pt x="7228" y="14957"/>
                              <a:pt x="16" y="10951"/>
                              <a:pt x="2821" y="9349"/>
                            </a:cubicBezTo>
                            <a:cubicBezTo>
                              <a:pt x="6026" y="7346"/>
                              <a:pt x="6827" y="4541"/>
                              <a:pt x="9231" y="936"/>
                            </a:cubicBezTo>
                            <a:cubicBezTo>
                              <a:pt x="10032" y="-667"/>
                              <a:pt x="20849" y="4541"/>
                              <a:pt x="22051" y="5342"/>
                            </a:cubicBezTo>
                            <a:cubicBezTo>
                              <a:pt x="29662" y="8948"/>
                              <a:pt x="28461" y="6544"/>
                              <a:pt x="35271" y="4541"/>
                            </a:cubicBezTo>
                            <a:cubicBezTo>
                              <a:pt x="38476" y="3740"/>
                              <a:pt x="39678" y="8547"/>
                              <a:pt x="44485" y="7346"/>
                            </a:cubicBezTo>
                            <a:cubicBezTo>
                              <a:pt x="46889" y="10150"/>
                              <a:pt x="47690" y="12954"/>
                              <a:pt x="51296" y="13755"/>
                            </a:cubicBezTo>
                            <a:cubicBezTo>
                              <a:pt x="56103" y="14557"/>
                              <a:pt x="63315" y="14957"/>
                              <a:pt x="62914" y="9749"/>
                            </a:cubicBezTo>
                            <a:cubicBezTo>
                              <a:pt x="64917" y="13355"/>
                              <a:pt x="62914" y="14156"/>
                              <a:pt x="64917" y="17361"/>
                            </a:cubicBezTo>
                            <a:cubicBezTo>
                              <a:pt x="66520" y="20166"/>
                              <a:pt x="67722" y="23370"/>
                              <a:pt x="68923" y="26175"/>
                            </a:cubicBezTo>
                            <a:cubicBezTo>
                              <a:pt x="71327" y="32585"/>
                              <a:pt x="73731" y="34588"/>
                              <a:pt x="78138" y="38995"/>
                            </a:cubicBezTo>
                            <a:cubicBezTo>
                              <a:pt x="81743" y="42600"/>
                              <a:pt x="83746" y="49010"/>
                              <a:pt x="88554" y="51414"/>
                            </a:cubicBezTo>
                            <a:cubicBezTo>
                              <a:pt x="91358" y="52616"/>
                              <a:pt x="90958" y="55821"/>
                              <a:pt x="87352" y="54619"/>
                            </a:cubicBezTo>
                            <a:cubicBezTo>
                              <a:pt x="84948" y="53818"/>
                              <a:pt x="84147" y="51013"/>
                              <a:pt x="80942" y="53017"/>
                            </a:cubicBezTo>
                            <a:cubicBezTo>
                              <a:pt x="82545" y="55420"/>
                              <a:pt x="79340" y="61430"/>
                              <a:pt x="79340" y="65436"/>
                            </a:cubicBezTo>
                            <a:cubicBezTo>
                              <a:pt x="79340" y="69442"/>
                              <a:pt x="89355" y="71045"/>
                              <a:pt x="82545" y="74650"/>
                            </a:cubicBezTo>
                            <a:cubicBezTo>
                              <a:pt x="76936" y="77454"/>
                              <a:pt x="84548" y="83864"/>
                              <a:pt x="79740" y="88271"/>
                            </a:cubicBezTo>
                            <a:cubicBezTo>
                              <a:pt x="74532" y="93079"/>
                              <a:pt x="79340" y="95883"/>
                              <a:pt x="78138" y="101492"/>
                            </a:cubicBezTo>
                            <a:cubicBezTo>
                              <a:pt x="78538" y="98687"/>
                              <a:pt x="77337" y="96284"/>
                              <a:pt x="75333" y="94281"/>
                            </a:cubicBezTo>
                            <a:cubicBezTo>
                              <a:pt x="74131" y="93479"/>
                              <a:pt x="72930" y="92678"/>
                              <a:pt x="72128" y="91476"/>
                            </a:cubicBezTo>
                            <a:cubicBezTo>
                              <a:pt x="72529" y="90274"/>
                              <a:pt x="72930" y="89073"/>
                              <a:pt x="72930" y="88271"/>
                            </a:cubicBezTo>
                            <a:cubicBezTo>
                              <a:pt x="71728" y="84666"/>
                              <a:pt x="67722" y="77054"/>
                              <a:pt x="62914" y="79858"/>
                            </a:cubicBezTo>
                            <a:cubicBezTo>
                              <a:pt x="63715" y="84265"/>
                              <a:pt x="69324" y="85867"/>
                              <a:pt x="67722" y="90675"/>
                            </a:cubicBezTo>
                            <a:cubicBezTo>
                              <a:pt x="63715" y="89473"/>
                              <a:pt x="57706" y="87870"/>
                              <a:pt x="56504" y="83063"/>
                            </a:cubicBezTo>
                            <a:cubicBezTo>
                              <a:pt x="55703" y="79858"/>
                              <a:pt x="60110" y="77454"/>
                              <a:pt x="60510" y="74249"/>
                            </a:cubicBezTo>
                            <a:cubicBezTo>
                              <a:pt x="61312" y="66237"/>
                              <a:pt x="52498" y="63032"/>
                              <a:pt x="47290" y="59026"/>
                            </a:cubicBezTo>
                            <a:cubicBezTo>
                              <a:pt x="44085" y="56622"/>
                              <a:pt x="43284" y="54619"/>
                              <a:pt x="38877" y="54619"/>
                            </a:cubicBezTo>
                            <a:cubicBezTo>
                              <a:pt x="34470" y="54619"/>
                              <a:pt x="32066" y="52215"/>
                              <a:pt x="32066" y="47808"/>
                            </a:cubicBezTo>
                            <a:cubicBezTo>
                              <a:pt x="32467" y="36992"/>
                              <a:pt x="19647" y="36992"/>
                              <a:pt x="15641" y="29380"/>
                            </a:cubicBezTo>
                            <a:cubicBezTo>
                              <a:pt x="16442" y="31383"/>
                              <a:pt x="16442" y="33787"/>
                              <a:pt x="17243" y="35790"/>
                            </a:cubicBezTo>
                            <a:cubicBezTo>
                              <a:pt x="18445" y="38995"/>
                              <a:pt x="21249" y="38594"/>
                              <a:pt x="23653" y="40597"/>
                            </a:cubicBezTo>
                            <a:cubicBezTo>
                              <a:pt x="26858" y="43402"/>
                              <a:pt x="23253" y="49010"/>
                              <a:pt x="20047" y="50212"/>
                            </a:cubicBezTo>
                            <a:cubicBezTo>
                              <a:pt x="16442" y="51414"/>
                              <a:pt x="13638" y="44203"/>
                              <a:pt x="9631" y="43402"/>
                            </a:cubicBezTo>
                            <a:cubicBezTo>
                              <a:pt x="4423" y="41799"/>
                              <a:pt x="-384" y="33787"/>
                              <a:pt x="818" y="27377"/>
                            </a:cubicBezTo>
                          </a:path>
                        </a:pathLst>
                      </a:custGeom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ln w="2001" cap="flat">
                        <a:solidFill>
                          <a:schemeClr val="bg2">
                            <a:lumMod val="50000"/>
                          </a:schemeClr>
                        </a:solidFill>
                        <a:prstDash val="solid"/>
                        <a:miter/>
                      </a:ln>
                    </p:spPr>
                    <p:txBody>
                      <a:bodyPr wrap="square" rtlCol="0" anchor="ctr"/>
                      <a:lstStyle>
                        <a:lvl1pPr marL="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46" name="Freeform: Shape 45">
                        <a:extLst>
                          <a:ext uri="{FF2B5EF4-FFF2-40B4-BE49-F238E27FC236}">
                            <a16:creationId xmlns:a16="http://schemas.microsoft.com/office/drawing/2014/main" id="{F1A54AE0-FA35-43F2-8263-90429B2A3278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16153" y="3697150"/>
                        <a:ext cx="523500" cy="589473"/>
                      </a:xfrm>
                      <a:custGeom>
                        <a:avLst/>
                        <a:gdLst>
                          <a:gd name="connsiteX0" fmla="*/ 631 w 236366"/>
                          <a:gd name="connsiteY0" fmla="*/ 94983 h 264410"/>
                          <a:gd name="connsiteX1" fmla="*/ 5839 w 236366"/>
                          <a:gd name="connsiteY1" fmla="*/ 62532 h 264410"/>
                          <a:gd name="connsiteX2" fmla="*/ 5439 w 236366"/>
                          <a:gd name="connsiteY2" fmla="*/ 45305 h 264410"/>
                          <a:gd name="connsiteX3" fmla="*/ 10647 w 236366"/>
                          <a:gd name="connsiteY3" fmla="*/ 29681 h 264410"/>
                          <a:gd name="connsiteX4" fmla="*/ 22666 w 236366"/>
                          <a:gd name="connsiteY4" fmla="*/ 11253 h 264410"/>
                          <a:gd name="connsiteX5" fmla="*/ 55917 w 236366"/>
                          <a:gd name="connsiteY5" fmla="*/ 4041 h 264410"/>
                          <a:gd name="connsiteX6" fmla="*/ 101588 w 236366"/>
                          <a:gd name="connsiteY6" fmla="*/ 8448 h 264410"/>
                          <a:gd name="connsiteX7" fmla="*/ 117212 w 236366"/>
                          <a:gd name="connsiteY7" fmla="*/ 24874 h 264410"/>
                          <a:gd name="connsiteX8" fmla="*/ 126426 w 236366"/>
                          <a:gd name="connsiteY8" fmla="*/ 46507 h 264410"/>
                          <a:gd name="connsiteX9" fmla="*/ 129231 w 236366"/>
                          <a:gd name="connsiteY9" fmla="*/ 54920 h 264410"/>
                          <a:gd name="connsiteX10" fmla="*/ 128830 w 236366"/>
                          <a:gd name="connsiteY10" fmla="*/ 66539 h 264410"/>
                          <a:gd name="connsiteX11" fmla="*/ 128029 w 236366"/>
                          <a:gd name="connsiteY11" fmla="*/ 72147 h 264410"/>
                          <a:gd name="connsiteX12" fmla="*/ 129231 w 236366"/>
                          <a:gd name="connsiteY12" fmla="*/ 79759 h 264410"/>
                          <a:gd name="connsiteX13" fmla="*/ 126827 w 236366"/>
                          <a:gd name="connsiteY13" fmla="*/ 89775 h 264410"/>
                          <a:gd name="connsiteX14" fmla="*/ 149262 w 236366"/>
                          <a:gd name="connsiteY14" fmla="*/ 97386 h 264410"/>
                          <a:gd name="connsiteX15" fmla="*/ 162482 w 236366"/>
                          <a:gd name="connsiteY15" fmla="*/ 98989 h 264410"/>
                          <a:gd name="connsiteX16" fmla="*/ 170094 w 236366"/>
                          <a:gd name="connsiteY16" fmla="*/ 92579 h 264410"/>
                          <a:gd name="connsiteX17" fmla="*/ 185318 w 236366"/>
                          <a:gd name="connsiteY17" fmla="*/ 99389 h 264410"/>
                          <a:gd name="connsiteX18" fmla="*/ 190125 w 236366"/>
                          <a:gd name="connsiteY18" fmla="*/ 104998 h 264410"/>
                          <a:gd name="connsiteX19" fmla="*/ 194132 w 236366"/>
                          <a:gd name="connsiteY19" fmla="*/ 117017 h 264410"/>
                          <a:gd name="connsiteX20" fmla="*/ 200942 w 236366"/>
                          <a:gd name="connsiteY20" fmla="*/ 132240 h 264410"/>
                          <a:gd name="connsiteX21" fmla="*/ 212961 w 236366"/>
                          <a:gd name="connsiteY21" fmla="*/ 152271 h 264410"/>
                          <a:gd name="connsiteX22" fmla="*/ 226582 w 236366"/>
                          <a:gd name="connsiteY22" fmla="*/ 147063 h 264410"/>
                          <a:gd name="connsiteX23" fmla="*/ 238200 w 236366"/>
                          <a:gd name="connsiteY23" fmla="*/ 153874 h 264410"/>
                          <a:gd name="connsiteX24" fmla="*/ 236998 w 236366"/>
                          <a:gd name="connsiteY24" fmla="*/ 159483 h 264410"/>
                          <a:gd name="connsiteX25" fmla="*/ 236597 w 236366"/>
                          <a:gd name="connsiteY25" fmla="*/ 169899 h 264410"/>
                          <a:gd name="connsiteX26" fmla="*/ 234594 w 236366"/>
                          <a:gd name="connsiteY26" fmla="*/ 185523 h 264410"/>
                          <a:gd name="connsiteX27" fmla="*/ 233392 w 236366"/>
                          <a:gd name="connsiteY27" fmla="*/ 201949 h 264410"/>
                          <a:gd name="connsiteX28" fmla="*/ 237399 w 236366"/>
                          <a:gd name="connsiteY28" fmla="*/ 227588 h 264410"/>
                          <a:gd name="connsiteX29" fmla="*/ 232591 w 236366"/>
                          <a:gd name="connsiteY29" fmla="*/ 236402 h 264410"/>
                          <a:gd name="connsiteX30" fmla="*/ 227383 w 236366"/>
                          <a:gd name="connsiteY30" fmla="*/ 244415 h 264410"/>
                          <a:gd name="connsiteX31" fmla="*/ 220172 w 236366"/>
                          <a:gd name="connsiteY31" fmla="*/ 247619 h 264410"/>
                          <a:gd name="connsiteX32" fmla="*/ 216566 w 236366"/>
                          <a:gd name="connsiteY32" fmla="*/ 252026 h 264410"/>
                          <a:gd name="connsiteX33" fmla="*/ 209756 w 236366"/>
                          <a:gd name="connsiteY33" fmla="*/ 261241 h 264410"/>
                          <a:gd name="connsiteX34" fmla="*/ 195333 w 236366"/>
                          <a:gd name="connsiteY34" fmla="*/ 266849 h 264410"/>
                          <a:gd name="connsiteX35" fmla="*/ 188122 w 236366"/>
                          <a:gd name="connsiteY35" fmla="*/ 262843 h 264410"/>
                          <a:gd name="connsiteX36" fmla="*/ 181712 w 236366"/>
                          <a:gd name="connsiteY36" fmla="*/ 262442 h 264410"/>
                          <a:gd name="connsiteX37" fmla="*/ 174101 w 236366"/>
                          <a:gd name="connsiteY37" fmla="*/ 263644 h 264410"/>
                          <a:gd name="connsiteX38" fmla="*/ 165687 w 236366"/>
                          <a:gd name="connsiteY38" fmla="*/ 262042 h 264410"/>
                          <a:gd name="connsiteX39" fmla="*/ 139647 w 236366"/>
                          <a:gd name="connsiteY39" fmla="*/ 257635 h 264410"/>
                          <a:gd name="connsiteX40" fmla="*/ 131234 w 236366"/>
                          <a:gd name="connsiteY40" fmla="*/ 256033 h 264410"/>
                          <a:gd name="connsiteX41" fmla="*/ 135240 w 236366"/>
                          <a:gd name="connsiteY41" fmla="*/ 245216 h 264410"/>
                          <a:gd name="connsiteX42" fmla="*/ 143653 w 236366"/>
                          <a:gd name="connsiteY42" fmla="*/ 219175 h 264410"/>
                          <a:gd name="connsiteX43" fmla="*/ 149662 w 236366"/>
                          <a:gd name="connsiteY43" fmla="*/ 203952 h 264410"/>
                          <a:gd name="connsiteX44" fmla="*/ 142852 w 236366"/>
                          <a:gd name="connsiteY44" fmla="*/ 188728 h 264410"/>
                          <a:gd name="connsiteX45" fmla="*/ 126827 w 236366"/>
                          <a:gd name="connsiteY45" fmla="*/ 181517 h 264410"/>
                          <a:gd name="connsiteX46" fmla="*/ 118013 w 236366"/>
                          <a:gd name="connsiteY46" fmla="*/ 177911 h 264410"/>
                          <a:gd name="connsiteX47" fmla="*/ 107597 w 236366"/>
                          <a:gd name="connsiteY47" fmla="*/ 172703 h 264410"/>
                          <a:gd name="connsiteX48" fmla="*/ 88367 w 236366"/>
                          <a:gd name="connsiteY48" fmla="*/ 159082 h 264410"/>
                          <a:gd name="connsiteX49" fmla="*/ 66333 w 236366"/>
                          <a:gd name="connsiteY49" fmla="*/ 151470 h 264410"/>
                          <a:gd name="connsiteX50" fmla="*/ 49507 w 236366"/>
                          <a:gd name="connsiteY50" fmla="*/ 143859 h 264410"/>
                          <a:gd name="connsiteX51" fmla="*/ 27874 w 236366"/>
                          <a:gd name="connsiteY51" fmla="*/ 126231 h 264410"/>
                          <a:gd name="connsiteX52" fmla="*/ 14653 w 236366"/>
                          <a:gd name="connsiteY52" fmla="*/ 110206 h 264410"/>
                          <a:gd name="connsiteX53" fmla="*/ 631 w 236366"/>
                          <a:gd name="connsiteY53" fmla="*/ 94983 h 26441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  <a:cxn ang="0">
                            <a:pos x="connsiteX53" y="connsiteY53"/>
                          </a:cxn>
                        </a:cxnLst>
                        <a:rect l="l" t="t" r="r" b="b"/>
                        <a:pathLst>
                          <a:path w="236366" h="264410">
                            <a:moveTo>
                              <a:pt x="631" y="94983"/>
                            </a:moveTo>
                            <a:cubicBezTo>
                              <a:pt x="3035" y="84567"/>
                              <a:pt x="4638" y="73349"/>
                              <a:pt x="5839" y="62532"/>
                            </a:cubicBezTo>
                            <a:cubicBezTo>
                              <a:pt x="6641" y="56523"/>
                              <a:pt x="5839" y="50914"/>
                              <a:pt x="5439" y="45305"/>
                            </a:cubicBezTo>
                            <a:cubicBezTo>
                              <a:pt x="5038" y="39697"/>
                              <a:pt x="8243" y="34489"/>
                              <a:pt x="10647" y="29681"/>
                            </a:cubicBezTo>
                            <a:cubicBezTo>
                              <a:pt x="13852" y="22470"/>
                              <a:pt x="12249" y="12455"/>
                              <a:pt x="22666" y="11253"/>
                            </a:cubicBezTo>
                            <a:cubicBezTo>
                              <a:pt x="33883" y="10051"/>
                              <a:pt x="45100" y="7246"/>
                              <a:pt x="55917" y="4041"/>
                            </a:cubicBezTo>
                            <a:cubicBezTo>
                              <a:pt x="73544" y="-1567"/>
                              <a:pt x="85964" y="-365"/>
                              <a:pt x="101588" y="8448"/>
                            </a:cubicBezTo>
                            <a:cubicBezTo>
                              <a:pt x="107998" y="12054"/>
                              <a:pt x="116812" y="16861"/>
                              <a:pt x="117212" y="24874"/>
                            </a:cubicBezTo>
                            <a:cubicBezTo>
                              <a:pt x="117613" y="29681"/>
                              <a:pt x="121218" y="44905"/>
                              <a:pt x="126426" y="46507"/>
                            </a:cubicBezTo>
                            <a:cubicBezTo>
                              <a:pt x="123221" y="50514"/>
                              <a:pt x="128430" y="51716"/>
                              <a:pt x="129231" y="54920"/>
                            </a:cubicBezTo>
                            <a:cubicBezTo>
                              <a:pt x="130032" y="57324"/>
                              <a:pt x="129231" y="64135"/>
                              <a:pt x="128830" y="66539"/>
                            </a:cubicBezTo>
                            <a:cubicBezTo>
                              <a:pt x="128430" y="68141"/>
                              <a:pt x="128029" y="70144"/>
                              <a:pt x="128029" y="72147"/>
                            </a:cubicBezTo>
                            <a:cubicBezTo>
                              <a:pt x="128430" y="74551"/>
                              <a:pt x="130032" y="76955"/>
                              <a:pt x="129231" y="79759"/>
                            </a:cubicBezTo>
                            <a:cubicBezTo>
                              <a:pt x="128430" y="82964"/>
                              <a:pt x="126426" y="86570"/>
                              <a:pt x="126827" y="89775"/>
                            </a:cubicBezTo>
                            <a:cubicBezTo>
                              <a:pt x="126827" y="91778"/>
                              <a:pt x="146458" y="97386"/>
                              <a:pt x="149262" y="97386"/>
                            </a:cubicBezTo>
                            <a:cubicBezTo>
                              <a:pt x="153268" y="97386"/>
                              <a:pt x="158476" y="99389"/>
                              <a:pt x="162482" y="98989"/>
                            </a:cubicBezTo>
                            <a:cubicBezTo>
                              <a:pt x="166489" y="98588"/>
                              <a:pt x="166088" y="89775"/>
                              <a:pt x="170094" y="92579"/>
                            </a:cubicBezTo>
                            <a:cubicBezTo>
                              <a:pt x="174101" y="95383"/>
                              <a:pt x="180510" y="98588"/>
                              <a:pt x="185318" y="99389"/>
                            </a:cubicBezTo>
                            <a:cubicBezTo>
                              <a:pt x="188924" y="99790"/>
                              <a:pt x="189324" y="100992"/>
                              <a:pt x="190125" y="104998"/>
                            </a:cubicBezTo>
                            <a:cubicBezTo>
                              <a:pt x="190927" y="109004"/>
                              <a:pt x="193731" y="112610"/>
                              <a:pt x="194132" y="117017"/>
                            </a:cubicBezTo>
                            <a:cubicBezTo>
                              <a:pt x="194933" y="123026"/>
                              <a:pt x="200141" y="126231"/>
                              <a:pt x="200942" y="132240"/>
                            </a:cubicBezTo>
                            <a:cubicBezTo>
                              <a:pt x="201743" y="139051"/>
                              <a:pt x="203346" y="153073"/>
                              <a:pt x="212961" y="152271"/>
                            </a:cubicBezTo>
                            <a:cubicBezTo>
                              <a:pt x="218169" y="151871"/>
                              <a:pt x="221774" y="147865"/>
                              <a:pt x="226582" y="147063"/>
                            </a:cubicBezTo>
                            <a:cubicBezTo>
                              <a:pt x="231389" y="146262"/>
                              <a:pt x="234594" y="151871"/>
                              <a:pt x="238200" y="153874"/>
                            </a:cubicBezTo>
                            <a:cubicBezTo>
                              <a:pt x="236197" y="155476"/>
                              <a:pt x="235796" y="157480"/>
                              <a:pt x="236998" y="159483"/>
                            </a:cubicBezTo>
                            <a:cubicBezTo>
                              <a:pt x="239001" y="163489"/>
                              <a:pt x="235796" y="165893"/>
                              <a:pt x="236597" y="169899"/>
                            </a:cubicBezTo>
                            <a:cubicBezTo>
                              <a:pt x="237799" y="173905"/>
                              <a:pt x="235396" y="181517"/>
                              <a:pt x="234594" y="185523"/>
                            </a:cubicBezTo>
                            <a:cubicBezTo>
                              <a:pt x="233793" y="189529"/>
                              <a:pt x="232591" y="197542"/>
                              <a:pt x="233392" y="201949"/>
                            </a:cubicBezTo>
                            <a:lnTo>
                              <a:pt x="237399" y="227588"/>
                            </a:lnTo>
                            <a:cubicBezTo>
                              <a:pt x="237799" y="229992"/>
                              <a:pt x="235796" y="236002"/>
                              <a:pt x="232591" y="236402"/>
                            </a:cubicBezTo>
                            <a:cubicBezTo>
                              <a:pt x="230989" y="236803"/>
                              <a:pt x="226582" y="242812"/>
                              <a:pt x="227383" y="244415"/>
                            </a:cubicBezTo>
                            <a:cubicBezTo>
                              <a:pt x="228184" y="246017"/>
                              <a:pt x="220973" y="247219"/>
                              <a:pt x="220172" y="247619"/>
                            </a:cubicBezTo>
                            <a:cubicBezTo>
                              <a:pt x="218569" y="248421"/>
                              <a:pt x="216166" y="250424"/>
                              <a:pt x="216566" y="252026"/>
                            </a:cubicBezTo>
                            <a:cubicBezTo>
                              <a:pt x="217368" y="254430"/>
                              <a:pt x="212961" y="264045"/>
                              <a:pt x="209756" y="261241"/>
                            </a:cubicBezTo>
                            <a:cubicBezTo>
                              <a:pt x="202545" y="254831"/>
                              <a:pt x="198538" y="260439"/>
                              <a:pt x="195333" y="266849"/>
                            </a:cubicBezTo>
                            <a:cubicBezTo>
                              <a:pt x="193330" y="266048"/>
                              <a:pt x="190526" y="262442"/>
                              <a:pt x="188122" y="262843"/>
                            </a:cubicBezTo>
                            <a:cubicBezTo>
                              <a:pt x="184917" y="263644"/>
                              <a:pt x="184517" y="266048"/>
                              <a:pt x="181712" y="262442"/>
                            </a:cubicBezTo>
                            <a:cubicBezTo>
                              <a:pt x="179709" y="259638"/>
                              <a:pt x="176905" y="263644"/>
                              <a:pt x="174101" y="263644"/>
                            </a:cubicBezTo>
                            <a:cubicBezTo>
                              <a:pt x="171296" y="263644"/>
                              <a:pt x="168091" y="262843"/>
                              <a:pt x="165687" y="262042"/>
                            </a:cubicBezTo>
                            <a:cubicBezTo>
                              <a:pt x="157274" y="259638"/>
                              <a:pt x="148861" y="256433"/>
                              <a:pt x="139647" y="257635"/>
                            </a:cubicBezTo>
                            <a:cubicBezTo>
                              <a:pt x="135240" y="258036"/>
                              <a:pt x="132837" y="261241"/>
                              <a:pt x="131234" y="256033"/>
                            </a:cubicBezTo>
                            <a:cubicBezTo>
                              <a:pt x="130833" y="255231"/>
                              <a:pt x="134038" y="245616"/>
                              <a:pt x="135240" y="245216"/>
                            </a:cubicBezTo>
                            <a:cubicBezTo>
                              <a:pt x="144454" y="239206"/>
                              <a:pt x="134840" y="223582"/>
                              <a:pt x="143653" y="219175"/>
                            </a:cubicBezTo>
                            <a:cubicBezTo>
                              <a:pt x="147659" y="217172"/>
                              <a:pt x="147659" y="207958"/>
                              <a:pt x="149662" y="203952"/>
                            </a:cubicBezTo>
                            <a:cubicBezTo>
                              <a:pt x="153669" y="196741"/>
                              <a:pt x="149262" y="193135"/>
                              <a:pt x="142852" y="188728"/>
                            </a:cubicBezTo>
                            <a:cubicBezTo>
                              <a:pt x="138045" y="185123"/>
                              <a:pt x="130833" y="185123"/>
                              <a:pt x="126827" y="181517"/>
                            </a:cubicBezTo>
                            <a:cubicBezTo>
                              <a:pt x="124423" y="179514"/>
                              <a:pt x="121218" y="178713"/>
                              <a:pt x="118013" y="177911"/>
                            </a:cubicBezTo>
                            <a:cubicBezTo>
                              <a:pt x="114007" y="177110"/>
                              <a:pt x="110802" y="174706"/>
                              <a:pt x="107597" y="172703"/>
                            </a:cubicBezTo>
                            <a:cubicBezTo>
                              <a:pt x="100386" y="168697"/>
                              <a:pt x="94777" y="164290"/>
                              <a:pt x="88367" y="159082"/>
                            </a:cubicBezTo>
                            <a:cubicBezTo>
                              <a:pt x="81156" y="153073"/>
                              <a:pt x="74346" y="154675"/>
                              <a:pt x="66333" y="151470"/>
                            </a:cubicBezTo>
                            <a:cubicBezTo>
                              <a:pt x="61125" y="149467"/>
                              <a:pt x="54314" y="148666"/>
                              <a:pt x="49507" y="143859"/>
                            </a:cubicBezTo>
                            <a:cubicBezTo>
                              <a:pt x="42697" y="137048"/>
                              <a:pt x="32280" y="130638"/>
                              <a:pt x="27874" y="126231"/>
                            </a:cubicBezTo>
                            <a:cubicBezTo>
                              <a:pt x="22265" y="121023"/>
                              <a:pt x="16255" y="114613"/>
                              <a:pt x="14653" y="110206"/>
                            </a:cubicBezTo>
                            <a:cubicBezTo>
                              <a:pt x="11448" y="101793"/>
                              <a:pt x="4638" y="100992"/>
                              <a:pt x="631" y="94983"/>
                            </a:cubicBezTo>
                          </a:path>
                        </a:pathLst>
                      </a:custGeom>
                      <a:solidFill>
                        <a:srgbClr val="E0E0E0"/>
                      </a:solidFill>
                      <a:ln w="2001" cap="flat">
                        <a:solidFill>
                          <a:schemeClr val="bg2">
                            <a:lumMod val="50000"/>
                          </a:schemeClr>
                        </a:solidFill>
                        <a:prstDash val="solid"/>
                        <a:miter/>
                      </a:ln>
                    </p:spPr>
                    <p:txBody>
                      <a:bodyPr wrap="square" rtlCol="0" anchor="ctr"/>
                      <a:lstStyle>
                        <a:lvl1pPr marL="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47" name="Freeform: Shape 46">
                        <a:extLst>
                          <a:ext uri="{FF2B5EF4-FFF2-40B4-BE49-F238E27FC236}">
                            <a16:creationId xmlns:a16="http://schemas.microsoft.com/office/drawing/2014/main" id="{F5010299-C852-4B2F-9FD9-CDBA86E4762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359482" y="908316"/>
                        <a:ext cx="177457" cy="133971"/>
                      </a:xfrm>
                      <a:custGeom>
                        <a:avLst/>
                        <a:gdLst>
                          <a:gd name="connsiteX0" fmla="*/ 11365 w 80124"/>
                          <a:gd name="connsiteY0" fmla="*/ 42301 h 60093"/>
                          <a:gd name="connsiteX1" fmla="*/ 25787 w 80124"/>
                          <a:gd name="connsiteY1" fmla="*/ 44304 h 60093"/>
                          <a:gd name="connsiteX2" fmla="*/ 30995 w 80124"/>
                          <a:gd name="connsiteY2" fmla="*/ 47108 h 60093"/>
                          <a:gd name="connsiteX3" fmla="*/ 43414 w 80124"/>
                          <a:gd name="connsiteY3" fmla="*/ 48310 h 60093"/>
                          <a:gd name="connsiteX4" fmla="*/ 52629 w 80124"/>
                          <a:gd name="connsiteY4" fmla="*/ 45506 h 60093"/>
                          <a:gd name="connsiteX5" fmla="*/ 60641 w 80124"/>
                          <a:gd name="connsiteY5" fmla="*/ 43102 h 60093"/>
                          <a:gd name="connsiteX6" fmla="*/ 51026 w 80124"/>
                          <a:gd name="connsiteY6" fmla="*/ 26276 h 60093"/>
                          <a:gd name="connsiteX7" fmla="*/ 43414 w 80124"/>
                          <a:gd name="connsiteY7" fmla="*/ 10652 h 60093"/>
                          <a:gd name="connsiteX8" fmla="*/ 37806 w 80124"/>
                          <a:gd name="connsiteY8" fmla="*/ 4242 h 60093"/>
                          <a:gd name="connsiteX9" fmla="*/ 64247 w 80124"/>
                          <a:gd name="connsiteY9" fmla="*/ 4642 h 60093"/>
                          <a:gd name="connsiteX10" fmla="*/ 82275 w 80124"/>
                          <a:gd name="connsiteY10" fmla="*/ 12655 h 60093"/>
                          <a:gd name="connsiteX11" fmla="*/ 81874 w 80124"/>
                          <a:gd name="connsiteY11" fmla="*/ 23071 h 60093"/>
                          <a:gd name="connsiteX12" fmla="*/ 77467 w 80124"/>
                          <a:gd name="connsiteY12" fmla="*/ 31484 h 60093"/>
                          <a:gd name="connsiteX13" fmla="*/ 79070 w 80124"/>
                          <a:gd name="connsiteY13" fmla="*/ 36291 h 60093"/>
                          <a:gd name="connsiteX14" fmla="*/ 70256 w 80124"/>
                          <a:gd name="connsiteY14" fmla="*/ 43102 h 60093"/>
                          <a:gd name="connsiteX15" fmla="*/ 74663 w 80124"/>
                          <a:gd name="connsiteY15" fmla="*/ 61130 h 60093"/>
                          <a:gd name="connsiteX16" fmla="*/ 50625 w 80124"/>
                          <a:gd name="connsiteY16" fmla="*/ 56323 h 60093"/>
                          <a:gd name="connsiteX17" fmla="*/ 18976 w 80124"/>
                          <a:gd name="connsiteY17" fmla="*/ 57925 h 60093"/>
                          <a:gd name="connsiteX18" fmla="*/ 4955 w 80124"/>
                          <a:gd name="connsiteY18" fmla="*/ 52316 h 60093"/>
                          <a:gd name="connsiteX19" fmla="*/ 11365 w 80124"/>
                          <a:gd name="connsiteY19" fmla="*/ 42301 h 6009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</a:cxnLst>
                        <a:rect l="l" t="t" r="r" b="b"/>
                        <a:pathLst>
                          <a:path w="80124" h="60093">
                            <a:moveTo>
                              <a:pt x="11365" y="42301"/>
                            </a:moveTo>
                            <a:cubicBezTo>
                              <a:pt x="17775" y="45105"/>
                              <a:pt x="19778" y="43903"/>
                              <a:pt x="25787" y="44304"/>
                            </a:cubicBezTo>
                            <a:cubicBezTo>
                              <a:pt x="18576" y="45105"/>
                              <a:pt x="28992" y="47108"/>
                              <a:pt x="30995" y="47108"/>
                            </a:cubicBezTo>
                            <a:cubicBezTo>
                              <a:pt x="35001" y="47509"/>
                              <a:pt x="39008" y="47909"/>
                              <a:pt x="43414" y="48310"/>
                            </a:cubicBezTo>
                            <a:cubicBezTo>
                              <a:pt x="49023" y="49111"/>
                              <a:pt x="47821" y="47108"/>
                              <a:pt x="52629" y="45506"/>
                            </a:cubicBezTo>
                            <a:cubicBezTo>
                              <a:pt x="55433" y="44705"/>
                              <a:pt x="60240" y="46708"/>
                              <a:pt x="60641" y="43102"/>
                            </a:cubicBezTo>
                            <a:cubicBezTo>
                              <a:pt x="61442" y="36692"/>
                              <a:pt x="49424" y="34689"/>
                              <a:pt x="51026" y="26276"/>
                            </a:cubicBezTo>
                            <a:cubicBezTo>
                              <a:pt x="52629" y="18263"/>
                              <a:pt x="53831" y="12655"/>
                              <a:pt x="43414" y="10652"/>
                            </a:cubicBezTo>
                            <a:cubicBezTo>
                              <a:pt x="39408" y="9850"/>
                              <a:pt x="29393" y="10251"/>
                              <a:pt x="37806" y="4242"/>
                            </a:cubicBezTo>
                            <a:cubicBezTo>
                              <a:pt x="47421" y="-2569"/>
                              <a:pt x="54632" y="1838"/>
                              <a:pt x="64247" y="4642"/>
                            </a:cubicBezTo>
                            <a:cubicBezTo>
                              <a:pt x="70657" y="6645"/>
                              <a:pt x="81874" y="3841"/>
                              <a:pt x="82275" y="12655"/>
                            </a:cubicBezTo>
                            <a:cubicBezTo>
                              <a:pt x="82275" y="15459"/>
                              <a:pt x="79470" y="19866"/>
                              <a:pt x="81874" y="23071"/>
                            </a:cubicBezTo>
                            <a:cubicBezTo>
                              <a:pt x="84278" y="26677"/>
                              <a:pt x="78268" y="29080"/>
                              <a:pt x="77467" y="31484"/>
                            </a:cubicBezTo>
                            <a:cubicBezTo>
                              <a:pt x="77067" y="33086"/>
                              <a:pt x="79470" y="33086"/>
                              <a:pt x="79070" y="36291"/>
                            </a:cubicBezTo>
                            <a:cubicBezTo>
                              <a:pt x="78669" y="40298"/>
                              <a:pt x="74262" y="43102"/>
                              <a:pt x="70256" y="43102"/>
                            </a:cubicBezTo>
                            <a:cubicBezTo>
                              <a:pt x="75064" y="47108"/>
                              <a:pt x="78669" y="55121"/>
                              <a:pt x="74663" y="61130"/>
                            </a:cubicBezTo>
                            <a:cubicBezTo>
                              <a:pt x="69054" y="53117"/>
                              <a:pt x="59039" y="54319"/>
                              <a:pt x="50625" y="56323"/>
                            </a:cubicBezTo>
                            <a:cubicBezTo>
                              <a:pt x="42613" y="58326"/>
                              <a:pt x="24184" y="48711"/>
                              <a:pt x="18976" y="57925"/>
                            </a:cubicBezTo>
                            <a:cubicBezTo>
                              <a:pt x="15371" y="64736"/>
                              <a:pt x="10563" y="53117"/>
                              <a:pt x="4955" y="52316"/>
                            </a:cubicBezTo>
                            <a:cubicBezTo>
                              <a:pt x="-5061" y="51114"/>
                              <a:pt x="4554" y="37894"/>
                              <a:pt x="11365" y="42301"/>
                            </a:cubicBezTo>
                          </a:path>
                        </a:pathLst>
                      </a:custGeom>
                      <a:solidFill>
                        <a:srgbClr val="E0E0E0"/>
                      </a:solidFill>
                      <a:ln w="2001" cap="flat">
                        <a:solidFill>
                          <a:schemeClr val="bg2">
                            <a:lumMod val="50000"/>
                          </a:schemeClr>
                        </a:solidFill>
                        <a:prstDash val="solid"/>
                        <a:miter/>
                      </a:ln>
                    </p:spPr>
                    <p:txBody>
                      <a:bodyPr wrap="square" rtlCol="0" anchor="ctr"/>
                      <a:lstStyle>
                        <a:lvl1pPr marL="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48" name="Freeform: Shape 47">
                        <a:extLst>
                          <a:ext uri="{FF2B5EF4-FFF2-40B4-BE49-F238E27FC236}">
                            <a16:creationId xmlns:a16="http://schemas.microsoft.com/office/drawing/2014/main" id="{F202EA0C-0A40-4778-A996-891F1E137834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356995" y="1301977"/>
                        <a:ext cx="141965" cy="89314"/>
                      </a:xfrm>
                      <a:custGeom>
                        <a:avLst/>
                        <a:gdLst>
                          <a:gd name="connsiteX0" fmla="*/ 882 w 64099"/>
                          <a:gd name="connsiteY0" fmla="*/ 21964 h 40062"/>
                          <a:gd name="connsiteX1" fmla="*/ 3286 w 64099"/>
                          <a:gd name="connsiteY1" fmla="*/ 15554 h 40062"/>
                          <a:gd name="connsiteX2" fmla="*/ 11699 w 64099"/>
                          <a:gd name="connsiteY2" fmla="*/ 12350 h 40062"/>
                          <a:gd name="connsiteX3" fmla="*/ 17308 w 64099"/>
                          <a:gd name="connsiteY3" fmla="*/ 6340 h 40062"/>
                          <a:gd name="connsiteX4" fmla="*/ 17708 w 64099"/>
                          <a:gd name="connsiteY4" fmla="*/ 2735 h 40062"/>
                          <a:gd name="connsiteX5" fmla="*/ 25721 w 64099"/>
                          <a:gd name="connsiteY5" fmla="*/ 1533 h 40062"/>
                          <a:gd name="connsiteX6" fmla="*/ 45752 w 64099"/>
                          <a:gd name="connsiteY6" fmla="*/ 18359 h 40062"/>
                          <a:gd name="connsiteX7" fmla="*/ 59373 w 64099"/>
                          <a:gd name="connsiteY7" fmla="*/ 18359 h 40062"/>
                          <a:gd name="connsiteX8" fmla="*/ 66985 w 64099"/>
                          <a:gd name="connsiteY8" fmla="*/ 21964 h 40062"/>
                          <a:gd name="connsiteX9" fmla="*/ 62979 w 64099"/>
                          <a:gd name="connsiteY9" fmla="*/ 31980 h 40062"/>
                          <a:gd name="connsiteX10" fmla="*/ 58171 w 64099"/>
                          <a:gd name="connsiteY10" fmla="*/ 40794 h 40062"/>
                          <a:gd name="connsiteX11" fmla="*/ 39743 w 64099"/>
                          <a:gd name="connsiteY11" fmla="*/ 37188 h 40062"/>
                          <a:gd name="connsiteX12" fmla="*/ 34534 w 64099"/>
                          <a:gd name="connsiteY12" fmla="*/ 37188 h 40062"/>
                          <a:gd name="connsiteX13" fmla="*/ 22115 w 64099"/>
                          <a:gd name="connsiteY13" fmla="*/ 30378 h 40062"/>
                          <a:gd name="connsiteX14" fmla="*/ 8494 w 64099"/>
                          <a:gd name="connsiteY14" fmla="*/ 28775 h 40062"/>
                          <a:gd name="connsiteX15" fmla="*/ 882 w 64099"/>
                          <a:gd name="connsiteY15" fmla="*/ 21964 h 4006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</a:cxnLst>
                        <a:rect l="l" t="t" r="r" b="b"/>
                        <a:pathLst>
                          <a:path w="64099" h="40062">
                            <a:moveTo>
                              <a:pt x="882" y="21964"/>
                            </a:moveTo>
                            <a:cubicBezTo>
                              <a:pt x="81" y="18759"/>
                              <a:pt x="1283" y="17157"/>
                              <a:pt x="3286" y="15554"/>
                            </a:cubicBezTo>
                            <a:cubicBezTo>
                              <a:pt x="6491" y="12750"/>
                              <a:pt x="8895" y="13952"/>
                              <a:pt x="11699" y="12350"/>
                            </a:cubicBezTo>
                            <a:cubicBezTo>
                              <a:pt x="12100" y="11949"/>
                              <a:pt x="14503" y="7943"/>
                              <a:pt x="17308" y="6340"/>
                            </a:cubicBezTo>
                            <a:cubicBezTo>
                              <a:pt x="18510" y="5939"/>
                              <a:pt x="17308" y="3936"/>
                              <a:pt x="17708" y="2735"/>
                            </a:cubicBezTo>
                            <a:cubicBezTo>
                              <a:pt x="18510" y="-470"/>
                              <a:pt x="23718" y="731"/>
                              <a:pt x="25721" y="1533"/>
                            </a:cubicBezTo>
                            <a:cubicBezTo>
                              <a:pt x="29326" y="2334"/>
                              <a:pt x="47755" y="14353"/>
                              <a:pt x="45752" y="18359"/>
                            </a:cubicBezTo>
                            <a:cubicBezTo>
                              <a:pt x="49357" y="18359"/>
                              <a:pt x="58171" y="11148"/>
                              <a:pt x="59373" y="18359"/>
                            </a:cubicBezTo>
                            <a:cubicBezTo>
                              <a:pt x="62578" y="16356"/>
                              <a:pt x="68187" y="17558"/>
                              <a:pt x="66985" y="21964"/>
                            </a:cubicBezTo>
                            <a:cubicBezTo>
                              <a:pt x="66584" y="22766"/>
                              <a:pt x="63780" y="35986"/>
                              <a:pt x="62979" y="31980"/>
                            </a:cubicBezTo>
                            <a:cubicBezTo>
                              <a:pt x="60174" y="35586"/>
                              <a:pt x="65783" y="38791"/>
                              <a:pt x="58171" y="40794"/>
                            </a:cubicBezTo>
                            <a:cubicBezTo>
                              <a:pt x="50960" y="42797"/>
                              <a:pt x="45752" y="35586"/>
                              <a:pt x="39743" y="37188"/>
                            </a:cubicBezTo>
                            <a:cubicBezTo>
                              <a:pt x="46553" y="39191"/>
                              <a:pt x="36137" y="37989"/>
                              <a:pt x="34534" y="37188"/>
                            </a:cubicBezTo>
                            <a:cubicBezTo>
                              <a:pt x="30128" y="35185"/>
                              <a:pt x="26522" y="31579"/>
                              <a:pt x="22115" y="30378"/>
                            </a:cubicBezTo>
                            <a:cubicBezTo>
                              <a:pt x="17708" y="29176"/>
                              <a:pt x="12901" y="30778"/>
                              <a:pt x="8494" y="28775"/>
                            </a:cubicBezTo>
                            <a:cubicBezTo>
                              <a:pt x="5690" y="27573"/>
                              <a:pt x="3687" y="23567"/>
                              <a:pt x="882" y="21964"/>
                            </a:cubicBezTo>
                          </a:path>
                        </a:pathLst>
                      </a:custGeom>
                      <a:solidFill>
                        <a:srgbClr val="E0E0E0"/>
                      </a:solidFill>
                      <a:ln w="2001" cap="flat">
                        <a:solidFill>
                          <a:schemeClr val="bg2">
                            <a:lumMod val="50000"/>
                          </a:schemeClr>
                        </a:solidFill>
                        <a:prstDash val="solid"/>
                        <a:miter/>
                      </a:ln>
                    </p:spPr>
                    <p:txBody>
                      <a:bodyPr wrap="square" rtlCol="0" anchor="ctr"/>
                      <a:lstStyle>
                        <a:lvl1pPr marL="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49" name="Freeform: Shape 48">
                        <a:extLst>
                          <a:ext uri="{FF2B5EF4-FFF2-40B4-BE49-F238E27FC236}">
                            <a16:creationId xmlns:a16="http://schemas.microsoft.com/office/drawing/2014/main" id="{F0685963-FABB-4993-87F0-065BBA4858B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103731" y="1719298"/>
                        <a:ext cx="292804" cy="518023"/>
                      </a:xfrm>
                      <a:custGeom>
                        <a:avLst/>
                        <a:gdLst>
                          <a:gd name="connsiteX0" fmla="*/ 631 w 132205"/>
                          <a:gd name="connsiteY0" fmla="*/ 83159 h 232360"/>
                          <a:gd name="connsiteX1" fmla="*/ 7041 w 132205"/>
                          <a:gd name="connsiteY1" fmla="*/ 67134 h 232360"/>
                          <a:gd name="connsiteX2" fmla="*/ 12249 w 132205"/>
                          <a:gd name="connsiteY2" fmla="*/ 58321 h 232360"/>
                          <a:gd name="connsiteX3" fmla="*/ 17457 w 132205"/>
                          <a:gd name="connsiteY3" fmla="*/ 56318 h 232360"/>
                          <a:gd name="connsiteX4" fmla="*/ 23467 w 132205"/>
                          <a:gd name="connsiteY4" fmla="*/ 54315 h 232360"/>
                          <a:gd name="connsiteX5" fmla="*/ 31880 w 132205"/>
                          <a:gd name="connsiteY5" fmla="*/ 49106 h 232360"/>
                          <a:gd name="connsiteX6" fmla="*/ 28675 w 132205"/>
                          <a:gd name="connsiteY6" fmla="*/ 44700 h 232360"/>
                          <a:gd name="connsiteX7" fmla="*/ 22666 w 132205"/>
                          <a:gd name="connsiteY7" fmla="*/ 36687 h 232360"/>
                          <a:gd name="connsiteX8" fmla="*/ 25470 w 132205"/>
                          <a:gd name="connsiteY8" fmla="*/ 26672 h 232360"/>
                          <a:gd name="connsiteX9" fmla="*/ 31479 w 132205"/>
                          <a:gd name="connsiteY9" fmla="*/ 21464 h 232360"/>
                          <a:gd name="connsiteX10" fmla="*/ 44299 w 132205"/>
                          <a:gd name="connsiteY10" fmla="*/ 11448 h 232360"/>
                          <a:gd name="connsiteX11" fmla="*/ 42697 w 132205"/>
                          <a:gd name="connsiteY11" fmla="*/ 631 h 232360"/>
                          <a:gd name="connsiteX12" fmla="*/ 58321 w 132205"/>
                          <a:gd name="connsiteY12" fmla="*/ 13451 h 232360"/>
                          <a:gd name="connsiteX13" fmla="*/ 49106 w 132205"/>
                          <a:gd name="connsiteY13" fmla="*/ 4638 h 232360"/>
                          <a:gd name="connsiteX14" fmla="*/ 66333 w 132205"/>
                          <a:gd name="connsiteY14" fmla="*/ 16656 h 232360"/>
                          <a:gd name="connsiteX15" fmla="*/ 79153 w 132205"/>
                          <a:gd name="connsiteY15" fmla="*/ 31078 h 232360"/>
                          <a:gd name="connsiteX16" fmla="*/ 83560 w 132205"/>
                          <a:gd name="connsiteY16" fmla="*/ 48706 h 232360"/>
                          <a:gd name="connsiteX17" fmla="*/ 79954 w 132205"/>
                          <a:gd name="connsiteY17" fmla="*/ 59122 h 232360"/>
                          <a:gd name="connsiteX18" fmla="*/ 77150 w 132205"/>
                          <a:gd name="connsiteY18" fmla="*/ 69538 h 232360"/>
                          <a:gd name="connsiteX19" fmla="*/ 89569 w 132205"/>
                          <a:gd name="connsiteY19" fmla="*/ 55116 h 232360"/>
                          <a:gd name="connsiteX20" fmla="*/ 109600 w 132205"/>
                          <a:gd name="connsiteY20" fmla="*/ 73144 h 232360"/>
                          <a:gd name="connsiteX21" fmla="*/ 119215 w 132205"/>
                          <a:gd name="connsiteY21" fmla="*/ 81957 h 232360"/>
                          <a:gd name="connsiteX22" fmla="*/ 113607 w 132205"/>
                          <a:gd name="connsiteY22" fmla="*/ 103591 h 232360"/>
                          <a:gd name="connsiteX23" fmla="*/ 112805 w 132205"/>
                          <a:gd name="connsiteY23" fmla="*/ 112805 h 232360"/>
                          <a:gd name="connsiteX24" fmla="*/ 93576 w 132205"/>
                          <a:gd name="connsiteY24" fmla="*/ 121218 h 232360"/>
                          <a:gd name="connsiteX25" fmla="*/ 92774 w 132205"/>
                          <a:gd name="connsiteY25" fmla="*/ 140849 h 232360"/>
                          <a:gd name="connsiteX26" fmla="*/ 99985 w 132205"/>
                          <a:gd name="connsiteY26" fmla="*/ 158877 h 232360"/>
                          <a:gd name="connsiteX27" fmla="*/ 106796 w 132205"/>
                          <a:gd name="connsiteY27" fmla="*/ 167290 h 232360"/>
                          <a:gd name="connsiteX28" fmla="*/ 111604 w 132205"/>
                          <a:gd name="connsiteY28" fmla="*/ 167290 h 232360"/>
                          <a:gd name="connsiteX29" fmla="*/ 114809 w 132205"/>
                          <a:gd name="connsiteY29" fmla="*/ 179309 h 232360"/>
                          <a:gd name="connsiteX30" fmla="*/ 123622 w 132205"/>
                          <a:gd name="connsiteY30" fmla="*/ 200141 h 232360"/>
                          <a:gd name="connsiteX31" fmla="*/ 134840 w 132205"/>
                          <a:gd name="connsiteY31" fmla="*/ 211759 h 232360"/>
                          <a:gd name="connsiteX32" fmla="*/ 108399 w 132205"/>
                          <a:gd name="connsiteY32" fmla="*/ 212961 h 232360"/>
                          <a:gd name="connsiteX33" fmla="*/ 104793 w 132205"/>
                          <a:gd name="connsiteY33" fmla="*/ 216967 h 232360"/>
                          <a:gd name="connsiteX34" fmla="*/ 96380 w 132205"/>
                          <a:gd name="connsiteY34" fmla="*/ 219371 h 232360"/>
                          <a:gd name="connsiteX35" fmla="*/ 84762 w 132205"/>
                          <a:gd name="connsiteY35" fmla="*/ 223778 h 232360"/>
                          <a:gd name="connsiteX36" fmla="*/ 80355 w 132205"/>
                          <a:gd name="connsiteY36" fmla="*/ 226582 h 232360"/>
                          <a:gd name="connsiteX37" fmla="*/ 77551 w 132205"/>
                          <a:gd name="connsiteY37" fmla="*/ 227784 h 232360"/>
                          <a:gd name="connsiteX38" fmla="*/ 77951 w 132205"/>
                          <a:gd name="connsiteY38" fmla="*/ 230989 h 232360"/>
                          <a:gd name="connsiteX39" fmla="*/ 65933 w 132205"/>
                          <a:gd name="connsiteY39" fmla="*/ 234194 h 232360"/>
                          <a:gd name="connsiteX40" fmla="*/ 62327 w 132205"/>
                          <a:gd name="connsiteY40" fmla="*/ 231389 h 232360"/>
                          <a:gd name="connsiteX41" fmla="*/ 54715 w 132205"/>
                          <a:gd name="connsiteY41" fmla="*/ 227383 h 232360"/>
                          <a:gd name="connsiteX42" fmla="*/ 44299 w 132205"/>
                          <a:gd name="connsiteY42" fmla="*/ 217368 h 232360"/>
                          <a:gd name="connsiteX43" fmla="*/ 45501 w 132205"/>
                          <a:gd name="connsiteY43" fmla="*/ 214563 h 232360"/>
                          <a:gd name="connsiteX44" fmla="*/ 42697 w 132205"/>
                          <a:gd name="connsiteY44" fmla="*/ 208955 h 232360"/>
                          <a:gd name="connsiteX45" fmla="*/ 39492 w 132205"/>
                          <a:gd name="connsiteY45" fmla="*/ 199740 h 232360"/>
                          <a:gd name="connsiteX46" fmla="*/ 36687 w 132205"/>
                          <a:gd name="connsiteY46" fmla="*/ 177706 h 232360"/>
                          <a:gd name="connsiteX47" fmla="*/ 41495 w 132205"/>
                          <a:gd name="connsiteY47" fmla="*/ 163284 h 232360"/>
                          <a:gd name="connsiteX48" fmla="*/ 45501 w 132205"/>
                          <a:gd name="connsiteY48" fmla="*/ 155271 h 232360"/>
                          <a:gd name="connsiteX49" fmla="*/ 49106 w 132205"/>
                          <a:gd name="connsiteY49" fmla="*/ 146057 h 232360"/>
                          <a:gd name="connsiteX50" fmla="*/ 44700 w 132205"/>
                          <a:gd name="connsiteY50" fmla="*/ 138045 h 232360"/>
                          <a:gd name="connsiteX51" fmla="*/ 43097 w 132205"/>
                          <a:gd name="connsiteY51" fmla="*/ 131635 h 232360"/>
                          <a:gd name="connsiteX52" fmla="*/ 34684 w 132205"/>
                          <a:gd name="connsiteY52" fmla="*/ 128430 h 232360"/>
                          <a:gd name="connsiteX53" fmla="*/ 37889 w 132205"/>
                          <a:gd name="connsiteY53" fmla="*/ 118013 h 232360"/>
                          <a:gd name="connsiteX54" fmla="*/ 35085 w 132205"/>
                          <a:gd name="connsiteY54" fmla="*/ 106796 h 232360"/>
                          <a:gd name="connsiteX55" fmla="*/ 17457 w 132205"/>
                          <a:gd name="connsiteY55" fmla="*/ 106396 h 232360"/>
                          <a:gd name="connsiteX56" fmla="*/ 631 w 132205"/>
                          <a:gd name="connsiteY56" fmla="*/ 83159 h 23236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  <a:cxn ang="0">
                            <a:pos x="connsiteX53" y="connsiteY53"/>
                          </a:cxn>
                          <a:cxn ang="0">
                            <a:pos x="connsiteX54" y="connsiteY54"/>
                          </a:cxn>
                          <a:cxn ang="0">
                            <a:pos x="connsiteX55" y="connsiteY55"/>
                          </a:cxn>
                          <a:cxn ang="0">
                            <a:pos x="connsiteX56" y="connsiteY56"/>
                          </a:cxn>
                        </a:cxnLst>
                        <a:rect l="l" t="t" r="r" b="b"/>
                        <a:pathLst>
                          <a:path w="132205" h="232360">
                            <a:moveTo>
                              <a:pt x="631" y="83159"/>
                            </a:moveTo>
                            <a:cubicBezTo>
                              <a:pt x="3436" y="77951"/>
                              <a:pt x="7842" y="75147"/>
                              <a:pt x="7041" y="67134"/>
                            </a:cubicBezTo>
                            <a:cubicBezTo>
                              <a:pt x="6641" y="61526"/>
                              <a:pt x="9044" y="59923"/>
                              <a:pt x="12249" y="58321"/>
                            </a:cubicBezTo>
                            <a:cubicBezTo>
                              <a:pt x="13050" y="57920"/>
                              <a:pt x="15054" y="54715"/>
                              <a:pt x="17457" y="56318"/>
                            </a:cubicBezTo>
                            <a:cubicBezTo>
                              <a:pt x="20662" y="58321"/>
                              <a:pt x="20662" y="56318"/>
                              <a:pt x="23467" y="54315"/>
                            </a:cubicBezTo>
                            <a:cubicBezTo>
                              <a:pt x="25870" y="52712"/>
                              <a:pt x="30678" y="51510"/>
                              <a:pt x="31880" y="49106"/>
                            </a:cubicBezTo>
                            <a:cubicBezTo>
                              <a:pt x="33082" y="47103"/>
                              <a:pt x="31078" y="43898"/>
                              <a:pt x="28675" y="44700"/>
                            </a:cubicBezTo>
                            <a:cubicBezTo>
                              <a:pt x="21864" y="47103"/>
                              <a:pt x="25470" y="40293"/>
                              <a:pt x="22666" y="36687"/>
                            </a:cubicBezTo>
                            <a:cubicBezTo>
                              <a:pt x="20262" y="33482"/>
                              <a:pt x="23467" y="29476"/>
                              <a:pt x="25470" y="26672"/>
                            </a:cubicBezTo>
                            <a:cubicBezTo>
                              <a:pt x="28274" y="23467"/>
                              <a:pt x="27473" y="23467"/>
                              <a:pt x="31479" y="21464"/>
                            </a:cubicBezTo>
                            <a:cubicBezTo>
                              <a:pt x="36687" y="18659"/>
                              <a:pt x="39492" y="13451"/>
                              <a:pt x="44299" y="11448"/>
                            </a:cubicBezTo>
                            <a:cubicBezTo>
                              <a:pt x="50709" y="8243"/>
                              <a:pt x="45501" y="5839"/>
                              <a:pt x="42697" y="631"/>
                            </a:cubicBezTo>
                            <a:cubicBezTo>
                              <a:pt x="47103" y="5839"/>
                              <a:pt x="53513" y="9044"/>
                              <a:pt x="58321" y="13451"/>
                            </a:cubicBezTo>
                            <a:cubicBezTo>
                              <a:pt x="55917" y="9846"/>
                              <a:pt x="51110" y="9044"/>
                              <a:pt x="49106" y="4638"/>
                            </a:cubicBezTo>
                            <a:cubicBezTo>
                              <a:pt x="55116" y="7442"/>
                              <a:pt x="61526" y="11448"/>
                              <a:pt x="66333" y="16656"/>
                            </a:cubicBezTo>
                            <a:cubicBezTo>
                              <a:pt x="69939" y="20662"/>
                              <a:pt x="74746" y="28675"/>
                              <a:pt x="79153" y="31078"/>
                            </a:cubicBezTo>
                            <a:cubicBezTo>
                              <a:pt x="84361" y="33883"/>
                              <a:pt x="85563" y="43498"/>
                              <a:pt x="83560" y="48706"/>
                            </a:cubicBezTo>
                            <a:cubicBezTo>
                              <a:pt x="82358" y="52312"/>
                              <a:pt x="80355" y="55116"/>
                              <a:pt x="79954" y="59122"/>
                            </a:cubicBezTo>
                            <a:cubicBezTo>
                              <a:pt x="79554" y="62728"/>
                              <a:pt x="79554" y="66734"/>
                              <a:pt x="77150" y="69538"/>
                            </a:cubicBezTo>
                            <a:cubicBezTo>
                              <a:pt x="84361" y="68336"/>
                              <a:pt x="78753" y="51110"/>
                              <a:pt x="89569" y="55116"/>
                            </a:cubicBezTo>
                            <a:cubicBezTo>
                              <a:pt x="97582" y="57920"/>
                              <a:pt x="107597" y="63930"/>
                              <a:pt x="109600" y="73144"/>
                            </a:cubicBezTo>
                            <a:cubicBezTo>
                              <a:pt x="114809" y="68336"/>
                              <a:pt x="118815" y="78352"/>
                              <a:pt x="119215" y="81957"/>
                            </a:cubicBezTo>
                            <a:cubicBezTo>
                              <a:pt x="120417" y="88368"/>
                              <a:pt x="118013" y="98383"/>
                              <a:pt x="113607" y="103591"/>
                            </a:cubicBezTo>
                            <a:cubicBezTo>
                              <a:pt x="120818" y="105594"/>
                              <a:pt x="114809" y="110802"/>
                              <a:pt x="112805" y="112805"/>
                            </a:cubicBezTo>
                            <a:cubicBezTo>
                              <a:pt x="111203" y="114809"/>
                              <a:pt x="92774" y="108799"/>
                              <a:pt x="93576" y="121218"/>
                            </a:cubicBezTo>
                            <a:cubicBezTo>
                              <a:pt x="94377" y="128830"/>
                              <a:pt x="93976" y="133638"/>
                              <a:pt x="92774" y="140849"/>
                            </a:cubicBezTo>
                            <a:cubicBezTo>
                              <a:pt x="91973" y="145656"/>
                              <a:pt x="96380" y="155271"/>
                              <a:pt x="99985" y="158877"/>
                            </a:cubicBezTo>
                            <a:cubicBezTo>
                              <a:pt x="103591" y="162082"/>
                              <a:pt x="101187" y="166489"/>
                              <a:pt x="106796" y="167290"/>
                            </a:cubicBezTo>
                            <a:cubicBezTo>
                              <a:pt x="107998" y="167290"/>
                              <a:pt x="110802" y="166088"/>
                              <a:pt x="111604" y="167290"/>
                            </a:cubicBezTo>
                            <a:cubicBezTo>
                              <a:pt x="114007" y="170896"/>
                              <a:pt x="114007" y="175302"/>
                              <a:pt x="114809" y="179309"/>
                            </a:cubicBezTo>
                            <a:cubicBezTo>
                              <a:pt x="116010" y="186920"/>
                              <a:pt x="123622" y="192930"/>
                              <a:pt x="123622" y="200141"/>
                            </a:cubicBezTo>
                            <a:cubicBezTo>
                              <a:pt x="123622" y="207753"/>
                              <a:pt x="132035" y="207352"/>
                              <a:pt x="134840" y="211759"/>
                            </a:cubicBezTo>
                            <a:cubicBezTo>
                              <a:pt x="125625" y="217768"/>
                              <a:pt x="116812" y="205750"/>
                              <a:pt x="108399" y="212961"/>
                            </a:cubicBezTo>
                            <a:cubicBezTo>
                              <a:pt x="106796" y="214163"/>
                              <a:pt x="105995" y="215765"/>
                              <a:pt x="104793" y="216967"/>
                            </a:cubicBezTo>
                            <a:cubicBezTo>
                              <a:pt x="102389" y="219371"/>
                              <a:pt x="99184" y="218169"/>
                              <a:pt x="96380" y="219371"/>
                            </a:cubicBezTo>
                            <a:cubicBezTo>
                              <a:pt x="91172" y="221374"/>
                              <a:pt x="90771" y="223778"/>
                              <a:pt x="84762" y="223778"/>
                            </a:cubicBezTo>
                            <a:cubicBezTo>
                              <a:pt x="82759" y="223778"/>
                              <a:pt x="81557" y="225380"/>
                              <a:pt x="80355" y="226582"/>
                            </a:cubicBezTo>
                            <a:cubicBezTo>
                              <a:pt x="79554" y="226582"/>
                              <a:pt x="78352" y="226983"/>
                              <a:pt x="77551" y="227784"/>
                            </a:cubicBezTo>
                            <a:cubicBezTo>
                              <a:pt x="77951" y="228986"/>
                              <a:pt x="77951" y="230188"/>
                              <a:pt x="77951" y="230989"/>
                            </a:cubicBezTo>
                            <a:cubicBezTo>
                              <a:pt x="76749" y="233793"/>
                              <a:pt x="68737" y="234995"/>
                              <a:pt x="65933" y="234194"/>
                            </a:cubicBezTo>
                            <a:cubicBezTo>
                              <a:pt x="63930" y="233392"/>
                              <a:pt x="65131" y="231389"/>
                              <a:pt x="62327" y="231389"/>
                            </a:cubicBezTo>
                            <a:cubicBezTo>
                              <a:pt x="60324" y="231389"/>
                              <a:pt x="55917" y="229787"/>
                              <a:pt x="54715" y="227383"/>
                            </a:cubicBezTo>
                            <a:cubicBezTo>
                              <a:pt x="53513" y="223778"/>
                              <a:pt x="48305" y="218169"/>
                              <a:pt x="44299" y="217368"/>
                            </a:cubicBezTo>
                            <a:cubicBezTo>
                              <a:pt x="44700" y="216567"/>
                              <a:pt x="45100" y="215765"/>
                              <a:pt x="45501" y="214563"/>
                            </a:cubicBezTo>
                            <a:cubicBezTo>
                              <a:pt x="41895" y="214964"/>
                              <a:pt x="42296" y="211358"/>
                              <a:pt x="42697" y="208955"/>
                            </a:cubicBezTo>
                            <a:cubicBezTo>
                              <a:pt x="43498" y="204548"/>
                              <a:pt x="42296" y="202945"/>
                              <a:pt x="39492" y="199740"/>
                            </a:cubicBezTo>
                            <a:cubicBezTo>
                              <a:pt x="35085" y="194532"/>
                              <a:pt x="35085" y="184116"/>
                              <a:pt x="36687" y="177706"/>
                            </a:cubicBezTo>
                            <a:cubicBezTo>
                              <a:pt x="37889" y="172899"/>
                              <a:pt x="41495" y="168492"/>
                              <a:pt x="41495" y="163284"/>
                            </a:cubicBezTo>
                            <a:cubicBezTo>
                              <a:pt x="41495" y="158877"/>
                              <a:pt x="42697" y="159277"/>
                              <a:pt x="45501" y="155271"/>
                            </a:cubicBezTo>
                            <a:cubicBezTo>
                              <a:pt x="47103" y="152868"/>
                              <a:pt x="50709" y="148861"/>
                              <a:pt x="49106" y="146057"/>
                            </a:cubicBezTo>
                            <a:cubicBezTo>
                              <a:pt x="47905" y="143653"/>
                              <a:pt x="44700" y="140849"/>
                              <a:pt x="44700" y="138045"/>
                            </a:cubicBezTo>
                            <a:cubicBezTo>
                              <a:pt x="44700" y="135641"/>
                              <a:pt x="45902" y="132837"/>
                              <a:pt x="43097" y="131635"/>
                            </a:cubicBezTo>
                            <a:cubicBezTo>
                              <a:pt x="41094" y="130833"/>
                              <a:pt x="35886" y="130833"/>
                              <a:pt x="34684" y="128430"/>
                            </a:cubicBezTo>
                            <a:cubicBezTo>
                              <a:pt x="33482" y="126427"/>
                              <a:pt x="37489" y="120417"/>
                              <a:pt x="37889" y="118013"/>
                            </a:cubicBezTo>
                            <a:cubicBezTo>
                              <a:pt x="38690" y="114007"/>
                              <a:pt x="37889" y="109600"/>
                              <a:pt x="35085" y="106796"/>
                            </a:cubicBezTo>
                            <a:cubicBezTo>
                              <a:pt x="30678" y="102790"/>
                              <a:pt x="23066" y="109200"/>
                              <a:pt x="17457" y="106396"/>
                            </a:cubicBezTo>
                            <a:cubicBezTo>
                              <a:pt x="11448" y="102790"/>
                              <a:pt x="3836" y="89970"/>
                              <a:pt x="631" y="83159"/>
                            </a:cubicBezTo>
                          </a:path>
                        </a:pathLst>
                      </a:custGeom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ln w="2001" cap="flat">
                        <a:solidFill>
                          <a:schemeClr val="bg2">
                            <a:lumMod val="50000"/>
                          </a:schemeClr>
                        </a:solidFill>
                        <a:prstDash val="solid"/>
                        <a:miter/>
                      </a:ln>
                    </p:spPr>
                    <p:txBody>
                      <a:bodyPr wrap="square" rtlCol="0" anchor="ctr"/>
                      <a:lstStyle>
                        <a:lvl1pPr marL="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50" name="Freeform: Shape 49">
                        <a:extLst>
                          <a:ext uri="{FF2B5EF4-FFF2-40B4-BE49-F238E27FC236}">
                            <a16:creationId xmlns:a16="http://schemas.microsoft.com/office/drawing/2014/main" id="{157EFD2B-FC4C-4B6F-8E3D-F5B93416C7B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490588" y="4464680"/>
                        <a:ext cx="310551" cy="339393"/>
                      </a:xfrm>
                      <a:custGeom>
                        <a:avLst/>
                        <a:gdLst>
                          <a:gd name="connsiteX0" fmla="*/ 631 w 140217"/>
                          <a:gd name="connsiteY0" fmla="*/ 15115 h 152236"/>
                          <a:gd name="connsiteX1" fmla="*/ 5840 w 140217"/>
                          <a:gd name="connsiteY1" fmla="*/ 3898 h 152236"/>
                          <a:gd name="connsiteX2" fmla="*/ 17457 w 140217"/>
                          <a:gd name="connsiteY2" fmla="*/ 6302 h 152236"/>
                          <a:gd name="connsiteX3" fmla="*/ 23066 w 140217"/>
                          <a:gd name="connsiteY3" fmla="*/ 693 h 152236"/>
                          <a:gd name="connsiteX4" fmla="*/ 38290 w 140217"/>
                          <a:gd name="connsiteY4" fmla="*/ 10308 h 152236"/>
                          <a:gd name="connsiteX5" fmla="*/ 53914 w 140217"/>
                          <a:gd name="connsiteY5" fmla="*/ 25932 h 152236"/>
                          <a:gd name="connsiteX6" fmla="*/ 57520 w 140217"/>
                          <a:gd name="connsiteY6" fmla="*/ 32342 h 152236"/>
                          <a:gd name="connsiteX7" fmla="*/ 63529 w 140217"/>
                          <a:gd name="connsiteY7" fmla="*/ 25531 h 152236"/>
                          <a:gd name="connsiteX8" fmla="*/ 81156 w 140217"/>
                          <a:gd name="connsiteY8" fmla="*/ 39954 h 152236"/>
                          <a:gd name="connsiteX9" fmla="*/ 88368 w 140217"/>
                          <a:gd name="connsiteY9" fmla="*/ 43159 h 152236"/>
                          <a:gd name="connsiteX10" fmla="*/ 99184 w 140217"/>
                          <a:gd name="connsiteY10" fmla="*/ 49168 h 152236"/>
                          <a:gd name="connsiteX11" fmla="*/ 106796 w 140217"/>
                          <a:gd name="connsiteY11" fmla="*/ 56780 h 152236"/>
                          <a:gd name="connsiteX12" fmla="*/ 119216 w 140217"/>
                          <a:gd name="connsiteY12" fmla="*/ 62789 h 152236"/>
                          <a:gd name="connsiteX13" fmla="*/ 136042 w 140217"/>
                          <a:gd name="connsiteY13" fmla="*/ 80016 h 152236"/>
                          <a:gd name="connsiteX14" fmla="*/ 136442 w 140217"/>
                          <a:gd name="connsiteY14" fmla="*/ 94438 h 152236"/>
                          <a:gd name="connsiteX15" fmla="*/ 140448 w 140217"/>
                          <a:gd name="connsiteY15" fmla="*/ 116072 h 152236"/>
                          <a:gd name="connsiteX16" fmla="*/ 136042 w 140217"/>
                          <a:gd name="connsiteY16" fmla="*/ 134501 h 152236"/>
                          <a:gd name="connsiteX17" fmla="*/ 122821 w 140217"/>
                          <a:gd name="connsiteY17" fmla="*/ 145718 h 152236"/>
                          <a:gd name="connsiteX18" fmla="*/ 117212 w 140217"/>
                          <a:gd name="connsiteY18" fmla="*/ 152128 h 152236"/>
                          <a:gd name="connsiteX19" fmla="*/ 101188 w 140217"/>
                          <a:gd name="connsiteY19" fmla="*/ 153330 h 152236"/>
                          <a:gd name="connsiteX20" fmla="*/ 83961 w 140217"/>
                          <a:gd name="connsiteY20" fmla="*/ 152128 h 152236"/>
                          <a:gd name="connsiteX21" fmla="*/ 76349 w 140217"/>
                          <a:gd name="connsiteY21" fmla="*/ 154932 h 152236"/>
                          <a:gd name="connsiteX22" fmla="*/ 69939 w 140217"/>
                          <a:gd name="connsiteY22" fmla="*/ 150926 h 152236"/>
                          <a:gd name="connsiteX23" fmla="*/ 55116 w 140217"/>
                          <a:gd name="connsiteY23" fmla="*/ 146519 h 152236"/>
                          <a:gd name="connsiteX24" fmla="*/ 38690 w 140217"/>
                          <a:gd name="connsiteY24" fmla="*/ 139308 h 152236"/>
                          <a:gd name="connsiteX25" fmla="*/ 25871 w 140217"/>
                          <a:gd name="connsiteY25" fmla="*/ 137705 h 152236"/>
                          <a:gd name="connsiteX26" fmla="*/ 9445 w 140217"/>
                          <a:gd name="connsiteY26" fmla="*/ 122081 h 152236"/>
                          <a:gd name="connsiteX27" fmla="*/ 8644 w 140217"/>
                          <a:gd name="connsiteY27" fmla="*/ 97243 h 152236"/>
                          <a:gd name="connsiteX28" fmla="*/ 8243 w 140217"/>
                          <a:gd name="connsiteY28" fmla="*/ 84423 h 152236"/>
                          <a:gd name="connsiteX29" fmla="*/ 4638 w 140217"/>
                          <a:gd name="connsiteY29" fmla="*/ 76811 h 152236"/>
                          <a:gd name="connsiteX30" fmla="*/ 5439 w 140217"/>
                          <a:gd name="connsiteY30" fmla="*/ 70001 h 152236"/>
                          <a:gd name="connsiteX31" fmla="*/ 2234 w 140217"/>
                          <a:gd name="connsiteY31" fmla="*/ 56780 h 152236"/>
                          <a:gd name="connsiteX32" fmla="*/ 3035 w 140217"/>
                          <a:gd name="connsiteY32" fmla="*/ 43559 h 152236"/>
                          <a:gd name="connsiteX33" fmla="*/ 3436 w 140217"/>
                          <a:gd name="connsiteY33" fmla="*/ 27534 h 152236"/>
                          <a:gd name="connsiteX34" fmla="*/ 631 w 140217"/>
                          <a:gd name="connsiteY34" fmla="*/ 15115 h 152236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</a:cxnLst>
                        <a:rect l="l" t="t" r="r" b="b"/>
                        <a:pathLst>
                          <a:path w="140217" h="152236">
                            <a:moveTo>
                              <a:pt x="631" y="15115"/>
                            </a:moveTo>
                            <a:cubicBezTo>
                              <a:pt x="3035" y="11910"/>
                              <a:pt x="7442" y="8705"/>
                              <a:pt x="5840" y="3898"/>
                            </a:cubicBezTo>
                            <a:cubicBezTo>
                              <a:pt x="9445" y="6302"/>
                              <a:pt x="13051" y="8305"/>
                              <a:pt x="17457" y="6302"/>
                            </a:cubicBezTo>
                            <a:cubicBezTo>
                              <a:pt x="19861" y="5100"/>
                              <a:pt x="19861" y="1094"/>
                              <a:pt x="23066" y="693"/>
                            </a:cubicBezTo>
                            <a:cubicBezTo>
                              <a:pt x="28675" y="-108"/>
                              <a:pt x="34284" y="7103"/>
                              <a:pt x="38290" y="10308"/>
                            </a:cubicBezTo>
                            <a:cubicBezTo>
                              <a:pt x="43498" y="14715"/>
                              <a:pt x="53113" y="18320"/>
                              <a:pt x="53914" y="25932"/>
                            </a:cubicBezTo>
                            <a:cubicBezTo>
                              <a:pt x="54315" y="28737"/>
                              <a:pt x="53914" y="33143"/>
                              <a:pt x="57520" y="32342"/>
                            </a:cubicBezTo>
                            <a:cubicBezTo>
                              <a:pt x="60324" y="31541"/>
                              <a:pt x="65132" y="29137"/>
                              <a:pt x="63529" y="25531"/>
                            </a:cubicBezTo>
                            <a:cubicBezTo>
                              <a:pt x="68336" y="26733"/>
                              <a:pt x="77150" y="41556"/>
                              <a:pt x="81156" y="39954"/>
                            </a:cubicBezTo>
                            <a:cubicBezTo>
                              <a:pt x="84762" y="38752"/>
                              <a:pt x="85563" y="41556"/>
                              <a:pt x="88368" y="43159"/>
                            </a:cubicBezTo>
                            <a:cubicBezTo>
                              <a:pt x="92374" y="45562"/>
                              <a:pt x="95979" y="45562"/>
                              <a:pt x="99184" y="49168"/>
                            </a:cubicBezTo>
                            <a:cubicBezTo>
                              <a:pt x="101588" y="51572"/>
                              <a:pt x="103591" y="54777"/>
                              <a:pt x="106796" y="56780"/>
                            </a:cubicBezTo>
                            <a:cubicBezTo>
                              <a:pt x="110802" y="59184"/>
                              <a:pt x="115610" y="59584"/>
                              <a:pt x="119216" y="62789"/>
                            </a:cubicBezTo>
                            <a:cubicBezTo>
                              <a:pt x="126026" y="68398"/>
                              <a:pt x="128029" y="76010"/>
                              <a:pt x="136042" y="80016"/>
                            </a:cubicBezTo>
                            <a:cubicBezTo>
                              <a:pt x="145656" y="84824"/>
                              <a:pt x="140849" y="87227"/>
                              <a:pt x="136442" y="94438"/>
                            </a:cubicBezTo>
                            <a:cubicBezTo>
                              <a:pt x="133237" y="99646"/>
                              <a:pt x="135641" y="112867"/>
                              <a:pt x="140448" y="116072"/>
                            </a:cubicBezTo>
                            <a:cubicBezTo>
                              <a:pt x="143653" y="118075"/>
                              <a:pt x="138445" y="130494"/>
                              <a:pt x="136042" y="134501"/>
                            </a:cubicBezTo>
                            <a:cubicBezTo>
                              <a:pt x="134039" y="137705"/>
                              <a:pt x="128029" y="150525"/>
                              <a:pt x="122821" y="145718"/>
                            </a:cubicBezTo>
                            <a:cubicBezTo>
                              <a:pt x="125625" y="149324"/>
                              <a:pt x="119216" y="151327"/>
                              <a:pt x="117212" y="152128"/>
                            </a:cubicBezTo>
                            <a:cubicBezTo>
                              <a:pt x="110802" y="154932"/>
                              <a:pt x="108399" y="154932"/>
                              <a:pt x="101188" y="153330"/>
                            </a:cubicBezTo>
                            <a:cubicBezTo>
                              <a:pt x="95579" y="152128"/>
                              <a:pt x="89569" y="149324"/>
                              <a:pt x="83961" y="152128"/>
                            </a:cubicBezTo>
                            <a:cubicBezTo>
                              <a:pt x="81557" y="153330"/>
                              <a:pt x="79153" y="154932"/>
                              <a:pt x="76349" y="154932"/>
                            </a:cubicBezTo>
                            <a:cubicBezTo>
                              <a:pt x="72343" y="155333"/>
                              <a:pt x="72343" y="152529"/>
                              <a:pt x="69939" y="150926"/>
                            </a:cubicBezTo>
                            <a:cubicBezTo>
                              <a:pt x="65532" y="148522"/>
                              <a:pt x="59523" y="149324"/>
                              <a:pt x="55116" y="146519"/>
                            </a:cubicBezTo>
                            <a:cubicBezTo>
                              <a:pt x="49107" y="142914"/>
                              <a:pt x="46703" y="138908"/>
                              <a:pt x="38690" y="139308"/>
                            </a:cubicBezTo>
                            <a:cubicBezTo>
                              <a:pt x="33482" y="139709"/>
                              <a:pt x="29476" y="141712"/>
                              <a:pt x="25871" y="137705"/>
                            </a:cubicBezTo>
                            <a:cubicBezTo>
                              <a:pt x="21063" y="132097"/>
                              <a:pt x="13451" y="128491"/>
                              <a:pt x="9445" y="122081"/>
                            </a:cubicBezTo>
                            <a:cubicBezTo>
                              <a:pt x="6641" y="117674"/>
                              <a:pt x="2234" y="98845"/>
                              <a:pt x="8644" y="97243"/>
                            </a:cubicBezTo>
                            <a:cubicBezTo>
                              <a:pt x="15054" y="95640"/>
                              <a:pt x="10246" y="88029"/>
                              <a:pt x="8243" y="84423"/>
                            </a:cubicBezTo>
                            <a:cubicBezTo>
                              <a:pt x="7041" y="82019"/>
                              <a:pt x="5840" y="79215"/>
                              <a:pt x="4638" y="76811"/>
                            </a:cubicBezTo>
                            <a:cubicBezTo>
                              <a:pt x="3836" y="74808"/>
                              <a:pt x="6641" y="72805"/>
                              <a:pt x="5439" y="70001"/>
                            </a:cubicBezTo>
                            <a:cubicBezTo>
                              <a:pt x="4638" y="67196"/>
                              <a:pt x="-170" y="59584"/>
                              <a:pt x="2234" y="56780"/>
                            </a:cubicBezTo>
                            <a:cubicBezTo>
                              <a:pt x="7442" y="50771"/>
                              <a:pt x="631" y="47566"/>
                              <a:pt x="3035" y="43559"/>
                            </a:cubicBezTo>
                            <a:cubicBezTo>
                              <a:pt x="4638" y="40755"/>
                              <a:pt x="2634" y="27935"/>
                              <a:pt x="3436" y="27534"/>
                            </a:cubicBezTo>
                            <a:cubicBezTo>
                              <a:pt x="7442" y="23929"/>
                              <a:pt x="1433" y="19522"/>
                              <a:pt x="631" y="15115"/>
                            </a:cubicBezTo>
                          </a:path>
                        </a:pathLst>
                      </a:custGeom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  <a:ln w="2001" cap="flat">
                        <a:solidFill>
                          <a:schemeClr val="bg2">
                            <a:lumMod val="50000"/>
                          </a:schemeClr>
                        </a:solidFill>
                        <a:prstDash val="solid"/>
                        <a:miter/>
                      </a:ln>
                    </p:spPr>
                    <p:txBody>
                      <a:bodyPr wrap="square" rtlCol="0" anchor="ctr"/>
                      <a:lstStyle>
                        <a:lvl1pPr marL="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51" name="Freeform: Shape 50">
                        <a:extLst>
                          <a:ext uri="{FF2B5EF4-FFF2-40B4-BE49-F238E27FC236}">
                            <a16:creationId xmlns:a16="http://schemas.microsoft.com/office/drawing/2014/main" id="{80D59C5F-ED13-4B23-B49D-9CFBEC6FD481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408125" y="1186985"/>
                        <a:ext cx="381533" cy="214354"/>
                      </a:xfrm>
                      <a:custGeom>
                        <a:avLst/>
                        <a:gdLst>
                          <a:gd name="connsiteX0" fmla="*/ 631 w 172267"/>
                          <a:gd name="connsiteY0" fmla="*/ 51510 h 96149"/>
                          <a:gd name="connsiteX1" fmla="*/ 5839 w 172267"/>
                          <a:gd name="connsiteY1" fmla="*/ 39091 h 96149"/>
                          <a:gd name="connsiteX2" fmla="*/ 11849 w 172267"/>
                          <a:gd name="connsiteY2" fmla="*/ 29075 h 96149"/>
                          <a:gd name="connsiteX3" fmla="*/ 27874 w 172267"/>
                          <a:gd name="connsiteY3" fmla="*/ 16255 h 96149"/>
                          <a:gd name="connsiteX4" fmla="*/ 34684 w 172267"/>
                          <a:gd name="connsiteY4" fmla="*/ 11448 h 96149"/>
                          <a:gd name="connsiteX5" fmla="*/ 41094 w 172267"/>
                          <a:gd name="connsiteY5" fmla="*/ 9445 h 96149"/>
                          <a:gd name="connsiteX6" fmla="*/ 54715 w 172267"/>
                          <a:gd name="connsiteY6" fmla="*/ 6240 h 96149"/>
                          <a:gd name="connsiteX7" fmla="*/ 73945 w 172267"/>
                          <a:gd name="connsiteY7" fmla="*/ 8644 h 96149"/>
                          <a:gd name="connsiteX8" fmla="*/ 91973 w 172267"/>
                          <a:gd name="connsiteY8" fmla="*/ 6641 h 96149"/>
                          <a:gd name="connsiteX9" fmla="*/ 99184 w 172267"/>
                          <a:gd name="connsiteY9" fmla="*/ 631 h 96149"/>
                          <a:gd name="connsiteX10" fmla="*/ 116411 w 172267"/>
                          <a:gd name="connsiteY10" fmla="*/ 4237 h 96149"/>
                          <a:gd name="connsiteX11" fmla="*/ 135240 w 172267"/>
                          <a:gd name="connsiteY11" fmla="*/ 4638 h 96149"/>
                          <a:gd name="connsiteX12" fmla="*/ 147259 w 172267"/>
                          <a:gd name="connsiteY12" fmla="*/ 7041 h 96149"/>
                          <a:gd name="connsiteX13" fmla="*/ 159678 w 172267"/>
                          <a:gd name="connsiteY13" fmla="*/ 20662 h 96149"/>
                          <a:gd name="connsiteX14" fmla="*/ 153669 w 172267"/>
                          <a:gd name="connsiteY14" fmla="*/ 16656 h 96149"/>
                          <a:gd name="connsiteX15" fmla="*/ 147659 w 172267"/>
                          <a:gd name="connsiteY15" fmla="*/ 15454 h 96149"/>
                          <a:gd name="connsiteX16" fmla="*/ 150063 w 172267"/>
                          <a:gd name="connsiteY16" fmla="*/ 20262 h 96149"/>
                          <a:gd name="connsiteX17" fmla="*/ 154871 w 172267"/>
                          <a:gd name="connsiteY17" fmla="*/ 25470 h 96149"/>
                          <a:gd name="connsiteX18" fmla="*/ 152467 w 172267"/>
                          <a:gd name="connsiteY18" fmla="*/ 21463 h 96149"/>
                          <a:gd name="connsiteX19" fmla="*/ 164085 w 172267"/>
                          <a:gd name="connsiteY19" fmla="*/ 24268 h 96149"/>
                          <a:gd name="connsiteX20" fmla="*/ 163684 w 172267"/>
                          <a:gd name="connsiteY20" fmla="*/ 28274 h 96149"/>
                          <a:gd name="connsiteX21" fmla="*/ 161681 w 172267"/>
                          <a:gd name="connsiteY21" fmla="*/ 22265 h 96149"/>
                          <a:gd name="connsiteX22" fmla="*/ 175302 w 172267"/>
                          <a:gd name="connsiteY22" fmla="*/ 33482 h 96149"/>
                          <a:gd name="connsiteX23" fmla="*/ 161681 w 172267"/>
                          <a:gd name="connsiteY23" fmla="*/ 36287 h 96149"/>
                          <a:gd name="connsiteX24" fmla="*/ 145656 w 172267"/>
                          <a:gd name="connsiteY24" fmla="*/ 41094 h 96149"/>
                          <a:gd name="connsiteX25" fmla="*/ 135641 w 172267"/>
                          <a:gd name="connsiteY25" fmla="*/ 43898 h 96149"/>
                          <a:gd name="connsiteX26" fmla="*/ 129231 w 172267"/>
                          <a:gd name="connsiteY26" fmla="*/ 41495 h 96149"/>
                          <a:gd name="connsiteX27" fmla="*/ 127228 w 172267"/>
                          <a:gd name="connsiteY27" fmla="*/ 39091 h 96149"/>
                          <a:gd name="connsiteX28" fmla="*/ 120017 w 172267"/>
                          <a:gd name="connsiteY28" fmla="*/ 47103 h 96149"/>
                          <a:gd name="connsiteX29" fmla="*/ 115610 w 172267"/>
                          <a:gd name="connsiteY29" fmla="*/ 51510 h 96149"/>
                          <a:gd name="connsiteX30" fmla="*/ 115209 w 172267"/>
                          <a:gd name="connsiteY30" fmla="*/ 55116 h 96149"/>
                          <a:gd name="connsiteX31" fmla="*/ 98383 w 172267"/>
                          <a:gd name="connsiteY31" fmla="*/ 70339 h 96149"/>
                          <a:gd name="connsiteX32" fmla="*/ 83560 w 172267"/>
                          <a:gd name="connsiteY32" fmla="*/ 69538 h 96149"/>
                          <a:gd name="connsiteX33" fmla="*/ 69538 w 172267"/>
                          <a:gd name="connsiteY33" fmla="*/ 75147 h 96149"/>
                          <a:gd name="connsiteX34" fmla="*/ 66333 w 172267"/>
                          <a:gd name="connsiteY34" fmla="*/ 87566 h 96149"/>
                          <a:gd name="connsiteX35" fmla="*/ 62728 w 172267"/>
                          <a:gd name="connsiteY35" fmla="*/ 93976 h 96149"/>
                          <a:gd name="connsiteX36" fmla="*/ 52311 w 172267"/>
                          <a:gd name="connsiteY36" fmla="*/ 97181 h 96149"/>
                          <a:gd name="connsiteX37" fmla="*/ 51110 w 172267"/>
                          <a:gd name="connsiteY37" fmla="*/ 84762 h 96149"/>
                          <a:gd name="connsiteX38" fmla="*/ 44299 w 172267"/>
                          <a:gd name="connsiteY38" fmla="*/ 81957 h 96149"/>
                          <a:gd name="connsiteX39" fmla="*/ 38690 w 172267"/>
                          <a:gd name="connsiteY39" fmla="*/ 83961 h 96149"/>
                          <a:gd name="connsiteX40" fmla="*/ 41495 w 172267"/>
                          <a:gd name="connsiteY40" fmla="*/ 77150 h 96149"/>
                          <a:gd name="connsiteX41" fmla="*/ 38290 w 172267"/>
                          <a:gd name="connsiteY41" fmla="*/ 68336 h 96149"/>
                          <a:gd name="connsiteX42" fmla="*/ 34283 w 172267"/>
                          <a:gd name="connsiteY42" fmla="*/ 67134 h 96149"/>
                          <a:gd name="connsiteX43" fmla="*/ 31479 w 172267"/>
                          <a:gd name="connsiteY43" fmla="*/ 65933 h 96149"/>
                          <a:gd name="connsiteX44" fmla="*/ 21463 w 172267"/>
                          <a:gd name="connsiteY44" fmla="*/ 69138 h 96149"/>
                          <a:gd name="connsiteX45" fmla="*/ 631 w 172267"/>
                          <a:gd name="connsiteY45" fmla="*/ 51510 h 9614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</a:cxnLst>
                        <a:rect l="l" t="t" r="r" b="b"/>
                        <a:pathLst>
                          <a:path w="172267" h="96149">
                            <a:moveTo>
                              <a:pt x="631" y="51510"/>
                            </a:moveTo>
                            <a:cubicBezTo>
                              <a:pt x="2634" y="46703"/>
                              <a:pt x="9044" y="45501"/>
                              <a:pt x="5839" y="39091"/>
                            </a:cubicBezTo>
                            <a:cubicBezTo>
                              <a:pt x="4237" y="35485"/>
                              <a:pt x="9044" y="30277"/>
                              <a:pt x="11849" y="29075"/>
                            </a:cubicBezTo>
                            <a:cubicBezTo>
                              <a:pt x="18259" y="26271"/>
                              <a:pt x="23066" y="20662"/>
                              <a:pt x="27874" y="16255"/>
                            </a:cubicBezTo>
                            <a:cubicBezTo>
                              <a:pt x="29877" y="14653"/>
                              <a:pt x="32681" y="13050"/>
                              <a:pt x="34684" y="11448"/>
                            </a:cubicBezTo>
                            <a:cubicBezTo>
                              <a:pt x="37488" y="9846"/>
                              <a:pt x="39091" y="12249"/>
                              <a:pt x="41094" y="9445"/>
                            </a:cubicBezTo>
                            <a:cubicBezTo>
                              <a:pt x="44299" y="5839"/>
                              <a:pt x="51110" y="2634"/>
                              <a:pt x="54715" y="6240"/>
                            </a:cubicBezTo>
                            <a:cubicBezTo>
                              <a:pt x="57119" y="9044"/>
                              <a:pt x="70339" y="9044"/>
                              <a:pt x="73945" y="8644"/>
                            </a:cubicBezTo>
                            <a:cubicBezTo>
                              <a:pt x="79153" y="8243"/>
                              <a:pt x="87566" y="9445"/>
                              <a:pt x="91973" y="6641"/>
                            </a:cubicBezTo>
                            <a:cubicBezTo>
                              <a:pt x="93575" y="5439"/>
                              <a:pt x="105995" y="3035"/>
                              <a:pt x="99184" y="631"/>
                            </a:cubicBezTo>
                            <a:cubicBezTo>
                              <a:pt x="105194" y="631"/>
                              <a:pt x="110402" y="4237"/>
                              <a:pt x="116411" y="4237"/>
                            </a:cubicBezTo>
                            <a:cubicBezTo>
                              <a:pt x="122420" y="4237"/>
                              <a:pt x="129631" y="-170"/>
                              <a:pt x="135240" y="4638"/>
                            </a:cubicBezTo>
                            <a:cubicBezTo>
                              <a:pt x="140048" y="8644"/>
                              <a:pt x="142451" y="4638"/>
                              <a:pt x="147259" y="7041"/>
                            </a:cubicBezTo>
                            <a:cubicBezTo>
                              <a:pt x="152868" y="9846"/>
                              <a:pt x="155672" y="16255"/>
                              <a:pt x="159678" y="20662"/>
                            </a:cubicBezTo>
                            <a:cubicBezTo>
                              <a:pt x="157675" y="19861"/>
                              <a:pt x="156073" y="16656"/>
                              <a:pt x="153669" y="16656"/>
                            </a:cubicBezTo>
                            <a:cubicBezTo>
                              <a:pt x="151265" y="16656"/>
                              <a:pt x="149262" y="17057"/>
                              <a:pt x="147659" y="15454"/>
                            </a:cubicBezTo>
                            <a:cubicBezTo>
                              <a:pt x="149262" y="16255"/>
                              <a:pt x="149662" y="18659"/>
                              <a:pt x="150063" y="20262"/>
                            </a:cubicBezTo>
                            <a:cubicBezTo>
                              <a:pt x="150464" y="21463"/>
                              <a:pt x="154069" y="24268"/>
                              <a:pt x="154871" y="25470"/>
                            </a:cubicBezTo>
                            <a:cubicBezTo>
                              <a:pt x="155672" y="23467"/>
                              <a:pt x="154470" y="21864"/>
                              <a:pt x="152467" y="21463"/>
                            </a:cubicBezTo>
                            <a:cubicBezTo>
                              <a:pt x="154871" y="18659"/>
                              <a:pt x="159277" y="26672"/>
                              <a:pt x="164085" y="24268"/>
                            </a:cubicBezTo>
                            <a:cubicBezTo>
                              <a:pt x="164485" y="25870"/>
                              <a:pt x="164886" y="26672"/>
                              <a:pt x="163684" y="28274"/>
                            </a:cubicBezTo>
                            <a:cubicBezTo>
                              <a:pt x="168892" y="27072"/>
                              <a:pt x="164085" y="23467"/>
                              <a:pt x="161681" y="22265"/>
                            </a:cubicBezTo>
                            <a:cubicBezTo>
                              <a:pt x="170094" y="23467"/>
                              <a:pt x="168492" y="30678"/>
                              <a:pt x="175302" y="33482"/>
                            </a:cubicBezTo>
                            <a:cubicBezTo>
                              <a:pt x="170495" y="34283"/>
                              <a:pt x="166088" y="33482"/>
                              <a:pt x="161681" y="36287"/>
                            </a:cubicBezTo>
                            <a:cubicBezTo>
                              <a:pt x="158076" y="39091"/>
                              <a:pt x="150063" y="41495"/>
                              <a:pt x="145656" y="41094"/>
                            </a:cubicBezTo>
                            <a:cubicBezTo>
                              <a:pt x="142051" y="41094"/>
                              <a:pt x="138846" y="44700"/>
                              <a:pt x="135641" y="43898"/>
                            </a:cubicBezTo>
                            <a:cubicBezTo>
                              <a:pt x="133638" y="43097"/>
                              <a:pt x="131234" y="42296"/>
                              <a:pt x="129231" y="41495"/>
                            </a:cubicBezTo>
                            <a:cubicBezTo>
                              <a:pt x="128430" y="41094"/>
                              <a:pt x="128029" y="39091"/>
                              <a:pt x="127228" y="39091"/>
                            </a:cubicBezTo>
                            <a:cubicBezTo>
                              <a:pt x="122020" y="37889"/>
                              <a:pt x="121619" y="44299"/>
                              <a:pt x="120017" y="47103"/>
                            </a:cubicBezTo>
                            <a:cubicBezTo>
                              <a:pt x="118815" y="48706"/>
                              <a:pt x="116812" y="49908"/>
                              <a:pt x="115610" y="51510"/>
                            </a:cubicBezTo>
                            <a:cubicBezTo>
                              <a:pt x="115209" y="52712"/>
                              <a:pt x="116411" y="54314"/>
                              <a:pt x="115209" y="55116"/>
                            </a:cubicBezTo>
                            <a:cubicBezTo>
                              <a:pt x="111603" y="57920"/>
                              <a:pt x="99985" y="64330"/>
                              <a:pt x="98383" y="70339"/>
                            </a:cubicBezTo>
                            <a:cubicBezTo>
                              <a:pt x="90370" y="65131"/>
                              <a:pt x="88768" y="60725"/>
                              <a:pt x="83560" y="69538"/>
                            </a:cubicBezTo>
                            <a:cubicBezTo>
                              <a:pt x="79954" y="75547"/>
                              <a:pt x="69138" y="69939"/>
                              <a:pt x="69538" y="75147"/>
                            </a:cubicBezTo>
                            <a:cubicBezTo>
                              <a:pt x="69939" y="80355"/>
                              <a:pt x="72342" y="86364"/>
                              <a:pt x="66333" y="87566"/>
                            </a:cubicBezTo>
                            <a:cubicBezTo>
                              <a:pt x="63128" y="87967"/>
                              <a:pt x="63529" y="91572"/>
                              <a:pt x="62728" y="93976"/>
                            </a:cubicBezTo>
                            <a:cubicBezTo>
                              <a:pt x="61125" y="97982"/>
                              <a:pt x="55516" y="96380"/>
                              <a:pt x="52311" y="97181"/>
                            </a:cubicBezTo>
                            <a:cubicBezTo>
                              <a:pt x="54715" y="93175"/>
                              <a:pt x="42697" y="87967"/>
                              <a:pt x="51110" y="84762"/>
                            </a:cubicBezTo>
                            <a:cubicBezTo>
                              <a:pt x="48305" y="85563"/>
                              <a:pt x="45100" y="85563"/>
                              <a:pt x="44299" y="81957"/>
                            </a:cubicBezTo>
                            <a:cubicBezTo>
                              <a:pt x="43498" y="84762"/>
                              <a:pt x="41094" y="85563"/>
                              <a:pt x="38690" y="83961"/>
                            </a:cubicBezTo>
                            <a:cubicBezTo>
                              <a:pt x="41895" y="82759"/>
                              <a:pt x="41094" y="79554"/>
                              <a:pt x="41495" y="77150"/>
                            </a:cubicBezTo>
                            <a:cubicBezTo>
                              <a:pt x="41895" y="73144"/>
                              <a:pt x="45501" y="68336"/>
                              <a:pt x="38290" y="68336"/>
                            </a:cubicBezTo>
                            <a:cubicBezTo>
                              <a:pt x="35886" y="70339"/>
                              <a:pt x="34684" y="69939"/>
                              <a:pt x="34283" y="67134"/>
                            </a:cubicBezTo>
                            <a:cubicBezTo>
                              <a:pt x="33482" y="66333"/>
                              <a:pt x="32681" y="65933"/>
                              <a:pt x="31479" y="65933"/>
                            </a:cubicBezTo>
                            <a:cubicBezTo>
                              <a:pt x="27874" y="66333"/>
                              <a:pt x="25069" y="69138"/>
                              <a:pt x="21463" y="69138"/>
                            </a:cubicBezTo>
                            <a:cubicBezTo>
                              <a:pt x="25470" y="63529"/>
                              <a:pt x="3435" y="53914"/>
                              <a:pt x="631" y="51510"/>
                            </a:cubicBezTo>
                          </a:path>
                        </a:pathLst>
                      </a:custGeom>
                      <a:solidFill>
                        <a:srgbClr val="E0E0E0"/>
                      </a:solidFill>
                      <a:ln w="2001" cap="flat">
                        <a:solidFill>
                          <a:schemeClr val="bg2">
                            <a:lumMod val="50000"/>
                          </a:schemeClr>
                        </a:solidFill>
                        <a:prstDash val="solid"/>
                        <a:miter/>
                      </a:ln>
                    </p:spPr>
                    <p:txBody>
                      <a:bodyPr wrap="square" rtlCol="0" anchor="ctr"/>
                      <a:lstStyle>
                        <a:lvl1pPr marL="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52" name="Freeform: Shape 51">
                        <a:extLst>
                          <a:ext uri="{FF2B5EF4-FFF2-40B4-BE49-F238E27FC236}">
                            <a16:creationId xmlns:a16="http://schemas.microsoft.com/office/drawing/2014/main" id="{DB560140-AC6E-4AC0-A501-128C8BB391AC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504647" y="1259594"/>
                        <a:ext cx="292804" cy="303667"/>
                      </a:xfrm>
                      <a:custGeom>
                        <a:avLst/>
                        <a:gdLst>
                          <a:gd name="connsiteX0" fmla="*/ 1920 w 132205"/>
                          <a:gd name="connsiteY0" fmla="*/ 62609 h 136211"/>
                          <a:gd name="connsiteX1" fmla="*/ 9532 w 132205"/>
                          <a:gd name="connsiteY1" fmla="*/ 67016 h 136211"/>
                          <a:gd name="connsiteX2" fmla="*/ 9933 w 132205"/>
                          <a:gd name="connsiteY2" fmla="*/ 64612 h 136211"/>
                          <a:gd name="connsiteX3" fmla="*/ 17945 w 132205"/>
                          <a:gd name="connsiteY3" fmla="*/ 63811 h 136211"/>
                          <a:gd name="connsiteX4" fmla="*/ 21551 w 132205"/>
                          <a:gd name="connsiteY4" fmla="*/ 56199 h 136211"/>
                          <a:gd name="connsiteX5" fmla="*/ 26759 w 132205"/>
                          <a:gd name="connsiteY5" fmla="*/ 53395 h 136211"/>
                          <a:gd name="connsiteX6" fmla="*/ 26358 w 132205"/>
                          <a:gd name="connsiteY6" fmla="*/ 40575 h 136211"/>
                          <a:gd name="connsiteX7" fmla="*/ 35172 w 132205"/>
                          <a:gd name="connsiteY7" fmla="*/ 40575 h 136211"/>
                          <a:gd name="connsiteX8" fmla="*/ 41181 w 132205"/>
                          <a:gd name="connsiteY8" fmla="*/ 36168 h 136211"/>
                          <a:gd name="connsiteX9" fmla="*/ 55203 w 132205"/>
                          <a:gd name="connsiteY9" fmla="*/ 38171 h 136211"/>
                          <a:gd name="connsiteX10" fmla="*/ 70427 w 132205"/>
                          <a:gd name="connsiteY10" fmla="*/ 22948 h 136211"/>
                          <a:gd name="connsiteX11" fmla="*/ 74433 w 132205"/>
                          <a:gd name="connsiteY11" fmla="*/ 16538 h 136211"/>
                          <a:gd name="connsiteX12" fmla="*/ 80843 w 132205"/>
                          <a:gd name="connsiteY12" fmla="*/ 6923 h 136211"/>
                          <a:gd name="connsiteX13" fmla="*/ 89256 w 132205"/>
                          <a:gd name="connsiteY13" fmla="*/ 10528 h 136211"/>
                          <a:gd name="connsiteX14" fmla="*/ 100073 w 132205"/>
                          <a:gd name="connsiteY14" fmla="*/ 8926 h 136211"/>
                          <a:gd name="connsiteX15" fmla="*/ 117300 w 132205"/>
                          <a:gd name="connsiteY15" fmla="*/ 4519 h 136211"/>
                          <a:gd name="connsiteX16" fmla="*/ 123309 w 132205"/>
                          <a:gd name="connsiteY16" fmla="*/ 913 h 136211"/>
                          <a:gd name="connsiteX17" fmla="*/ 131722 w 132205"/>
                          <a:gd name="connsiteY17" fmla="*/ 913 h 136211"/>
                          <a:gd name="connsiteX18" fmla="*/ 124911 w 132205"/>
                          <a:gd name="connsiteY18" fmla="*/ 4519 h 136211"/>
                          <a:gd name="connsiteX19" fmla="*/ 126914 w 132205"/>
                          <a:gd name="connsiteY19" fmla="*/ 24951 h 136211"/>
                          <a:gd name="connsiteX20" fmla="*/ 117300 w 132205"/>
                          <a:gd name="connsiteY20" fmla="*/ 42178 h 136211"/>
                          <a:gd name="connsiteX21" fmla="*/ 114094 w 132205"/>
                          <a:gd name="connsiteY21" fmla="*/ 68619 h 136211"/>
                          <a:gd name="connsiteX22" fmla="*/ 110088 w 132205"/>
                          <a:gd name="connsiteY22" fmla="*/ 85044 h 136211"/>
                          <a:gd name="connsiteX23" fmla="*/ 112091 w 132205"/>
                          <a:gd name="connsiteY23" fmla="*/ 71022 h 136211"/>
                          <a:gd name="connsiteX24" fmla="*/ 105681 w 132205"/>
                          <a:gd name="connsiteY24" fmla="*/ 80237 h 136211"/>
                          <a:gd name="connsiteX25" fmla="*/ 106883 w 132205"/>
                          <a:gd name="connsiteY25" fmla="*/ 97463 h 136211"/>
                          <a:gd name="connsiteX26" fmla="*/ 106082 w 132205"/>
                          <a:gd name="connsiteY26" fmla="*/ 92255 h 136211"/>
                          <a:gd name="connsiteX27" fmla="*/ 103278 w 132205"/>
                          <a:gd name="connsiteY27" fmla="*/ 103072 h 136211"/>
                          <a:gd name="connsiteX28" fmla="*/ 103278 w 132205"/>
                          <a:gd name="connsiteY28" fmla="*/ 111886 h 136211"/>
                          <a:gd name="connsiteX29" fmla="*/ 101675 w 132205"/>
                          <a:gd name="connsiteY29" fmla="*/ 129513 h 136211"/>
                          <a:gd name="connsiteX30" fmla="*/ 101275 w 132205"/>
                          <a:gd name="connsiteY30" fmla="*/ 136724 h 136211"/>
                          <a:gd name="connsiteX31" fmla="*/ 89657 w 132205"/>
                          <a:gd name="connsiteY31" fmla="*/ 135522 h 136211"/>
                          <a:gd name="connsiteX32" fmla="*/ 87653 w 132205"/>
                          <a:gd name="connsiteY32" fmla="*/ 133119 h 136211"/>
                          <a:gd name="connsiteX33" fmla="*/ 82846 w 132205"/>
                          <a:gd name="connsiteY33" fmla="*/ 130314 h 136211"/>
                          <a:gd name="connsiteX34" fmla="*/ 76035 w 132205"/>
                          <a:gd name="connsiteY34" fmla="*/ 127510 h 136211"/>
                          <a:gd name="connsiteX35" fmla="*/ 70026 w 132205"/>
                          <a:gd name="connsiteY35" fmla="*/ 129914 h 136211"/>
                          <a:gd name="connsiteX36" fmla="*/ 64017 w 132205"/>
                          <a:gd name="connsiteY36" fmla="*/ 128712 h 136211"/>
                          <a:gd name="connsiteX37" fmla="*/ 51197 w 132205"/>
                          <a:gd name="connsiteY37" fmla="*/ 123504 h 136211"/>
                          <a:gd name="connsiteX38" fmla="*/ 51998 w 132205"/>
                          <a:gd name="connsiteY38" fmla="*/ 122702 h 136211"/>
                          <a:gd name="connsiteX39" fmla="*/ 72029 w 132205"/>
                          <a:gd name="connsiteY39" fmla="*/ 119097 h 136211"/>
                          <a:gd name="connsiteX40" fmla="*/ 63616 w 132205"/>
                          <a:gd name="connsiteY40" fmla="*/ 105876 h 136211"/>
                          <a:gd name="connsiteX41" fmla="*/ 54402 w 132205"/>
                          <a:gd name="connsiteY41" fmla="*/ 97864 h 136211"/>
                          <a:gd name="connsiteX42" fmla="*/ 46389 w 132205"/>
                          <a:gd name="connsiteY42" fmla="*/ 94659 h 136211"/>
                          <a:gd name="connsiteX43" fmla="*/ 43585 w 132205"/>
                          <a:gd name="connsiteY43" fmla="*/ 107879 h 136211"/>
                          <a:gd name="connsiteX44" fmla="*/ 51998 w 132205"/>
                          <a:gd name="connsiteY44" fmla="*/ 122702 h 136211"/>
                          <a:gd name="connsiteX45" fmla="*/ 50796 w 132205"/>
                          <a:gd name="connsiteY45" fmla="*/ 123504 h 136211"/>
                          <a:gd name="connsiteX46" fmla="*/ 43986 w 132205"/>
                          <a:gd name="connsiteY46" fmla="*/ 123904 h 136211"/>
                          <a:gd name="connsiteX47" fmla="*/ 32368 w 132205"/>
                          <a:gd name="connsiteY47" fmla="*/ 111084 h 136211"/>
                          <a:gd name="connsiteX48" fmla="*/ 12337 w 132205"/>
                          <a:gd name="connsiteY48" fmla="*/ 85445 h 136211"/>
                          <a:gd name="connsiteX49" fmla="*/ 1920 w 132205"/>
                          <a:gd name="connsiteY49" fmla="*/ 62609 h 13621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</a:cxnLst>
                        <a:rect l="l" t="t" r="r" b="b"/>
                        <a:pathLst>
                          <a:path w="132205" h="136211">
                            <a:moveTo>
                              <a:pt x="1920" y="62609"/>
                            </a:moveTo>
                            <a:cubicBezTo>
                              <a:pt x="5125" y="64212"/>
                              <a:pt x="5526" y="67417"/>
                              <a:pt x="9532" y="67016"/>
                            </a:cubicBezTo>
                            <a:cubicBezTo>
                              <a:pt x="9933" y="66215"/>
                              <a:pt x="8330" y="65013"/>
                              <a:pt x="9933" y="64612"/>
                            </a:cubicBezTo>
                            <a:cubicBezTo>
                              <a:pt x="11535" y="64212"/>
                              <a:pt x="16343" y="64212"/>
                              <a:pt x="17945" y="63811"/>
                            </a:cubicBezTo>
                            <a:cubicBezTo>
                              <a:pt x="21551" y="62609"/>
                              <a:pt x="19147" y="57802"/>
                              <a:pt x="21551" y="56199"/>
                            </a:cubicBezTo>
                            <a:cubicBezTo>
                              <a:pt x="23554" y="54997"/>
                              <a:pt x="26358" y="55799"/>
                              <a:pt x="26759" y="53395"/>
                            </a:cubicBezTo>
                            <a:cubicBezTo>
                              <a:pt x="27160" y="50190"/>
                              <a:pt x="24355" y="43379"/>
                              <a:pt x="26358" y="40575"/>
                            </a:cubicBezTo>
                            <a:cubicBezTo>
                              <a:pt x="28362" y="38171"/>
                              <a:pt x="32768" y="40174"/>
                              <a:pt x="35172" y="40575"/>
                            </a:cubicBezTo>
                            <a:cubicBezTo>
                              <a:pt x="38377" y="40976"/>
                              <a:pt x="39579" y="38171"/>
                              <a:pt x="41181" y="36168"/>
                            </a:cubicBezTo>
                            <a:cubicBezTo>
                              <a:pt x="47591" y="28556"/>
                              <a:pt x="48393" y="33764"/>
                              <a:pt x="55203" y="38171"/>
                            </a:cubicBezTo>
                            <a:cubicBezTo>
                              <a:pt x="56405" y="31761"/>
                              <a:pt x="65219" y="27355"/>
                              <a:pt x="70427" y="22948"/>
                            </a:cubicBezTo>
                            <a:cubicBezTo>
                              <a:pt x="74032" y="22547"/>
                              <a:pt x="70427" y="20143"/>
                              <a:pt x="74433" y="16538"/>
                            </a:cubicBezTo>
                            <a:cubicBezTo>
                              <a:pt x="77638" y="13733"/>
                              <a:pt x="77638" y="9727"/>
                              <a:pt x="80843" y="6923"/>
                            </a:cubicBezTo>
                            <a:cubicBezTo>
                              <a:pt x="84849" y="4118"/>
                              <a:pt x="86051" y="8926"/>
                              <a:pt x="89256" y="10528"/>
                            </a:cubicBezTo>
                            <a:cubicBezTo>
                              <a:pt x="93663" y="12932"/>
                              <a:pt x="96066" y="10128"/>
                              <a:pt x="100073" y="8926"/>
                            </a:cubicBezTo>
                            <a:cubicBezTo>
                              <a:pt x="104880" y="7323"/>
                              <a:pt x="112893" y="6923"/>
                              <a:pt x="117300" y="4519"/>
                            </a:cubicBezTo>
                            <a:cubicBezTo>
                              <a:pt x="119303" y="3317"/>
                              <a:pt x="120905" y="1715"/>
                              <a:pt x="123309" y="913"/>
                            </a:cubicBezTo>
                            <a:cubicBezTo>
                              <a:pt x="126113" y="112"/>
                              <a:pt x="128917" y="1314"/>
                              <a:pt x="131722" y="913"/>
                            </a:cubicBezTo>
                            <a:cubicBezTo>
                              <a:pt x="129318" y="2115"/>
                              <a:pt x="128116" y="7323"/>
                              <a:pt x="124911" y="4519"/>
                            </a:cubicBezTo>
                            <a:cubicBezTo>
                              <a:pt x="122107" y="9727"/>
                              <a:pt x="129719" y="18140"/>
                              <a:pt x="126914" y="24951"/>
                            </a:cubicBezTo>
                            <a:cubicBezTo>
                              <a:pt x="124511" y="31361"/>
                              <a:pt x="119303" y="34966"/>
                              <a:pt x="117300" y="42178"/>
                            </a:cubicBezTo>
                            <a:cubicBezTo>
                              <a:pt x="114495" y="50991"/>
                              <a:pt x="115697" y="59805"/>
                              <a:pt x="114094" y="68619"/>
                            </a:cubicBezTo>
                            <a:cubicBezTo>
                              <a:pt x="113293" y="73025"/>
                              <a:pt x="115296" y="84243"/>
                              <a:pt x="110088" y="85044"/>
                            </a:cubicBezTo>
                            <a:cubicBezTo>
                              <a:pt x="110088" y="79836"/>
                              <a:pt x="113293" y="76230"/>
                              <a:pt x="112091" y="71022"/>
                            </a:cubicBezTo>
                            <a:cubicBezTo>
                              <a:pt x="108886" y="71823"/>
                              <a:pt x="112091" y="77833"/>
                              <a:pt x="105681" y="80237"/>
                            </a:cubicBezTo>
                            <a:cubicBezTo>
                              <a:pt x="110088" y="85845"/>
                              <a:pt x="106883" y="91454"/>
                              <a:pt x="106883" y="97463"/>
                            </a:cubicBezTo>
                            <a:cubicBezTo>
                              <a:pt x="106082" y="95861"/>
                              <a:pt x="105681" y="93858"/>
                              <a:pt x="106082" y="92255"/>
                            </a:cubicBezTo>
                            <a:cubicBezTo>
                              <a:pt x="105281" y="95861"/>
                              <a:pt x="103278" y="99066"/>
                              <a:pt x="103278" y="103072"/>
                            </a:cubicBezTo>
                            <a:cubicBezTo>
                              <a:pt x="110088" y="100668"/>
                              <a:pt x="104880" y="109883"/>
                              <a:pt x="103278" y="111886"/>
                            </a:cubicBezTo>
                            <a:cubicBezTo>
                              <a:pt x="100073" y="117094"/>
                              <a:pt x="97669" y="123504"/>
                              <a:pt x="101675" y="129513"/>
                            </a:cubicBezTo>
                            <a:cubicBezTo>
                              <a:pt x="103678" y="132317"/>
                              <a:pt x="106883" y="134721"/>
                              <a:pt x="101275" y="136724"/>
                            </a:cubicBezTo>
                            <a:cubicBezTo>
                              <a:pt x="98070" y="137926"/>
                              <a:pt x="92461" y="137926"/>
                              <a:pt x="89657" y="135522"/>
                            </a:cubicBezTo>
                            <a:cubicBezTo>
                              <a:pt x="88855" y="134721"/>
                              <a:pt x="88054" y="133920"/>
                              <a:pt x="87653" y="133119"/>
                            </a:cubicBezTo>
                            <a:cubicBezTo>
                              <a:pt x="85250" y="129513"/>
                              <a:pt x="86051" y="130715"/>
                              <a:pt x="82846" y="130314"/>
                            </a:cubicBezTo>
                            <a:cubicBezTo>
                              <a:pt x="80442" y="129914"/>
                              <a:pt x="78840" y="127109"/>
                              <a:pt x="76035" y="127510"/>
                            </a:cubicBezTo>
                            <a:cubicBezTo>
                              <a:pt x="74032" y="127910"/>
                              <a:pt x="72029" y="128712"/>
                              <a:pt x="70026" y="129914"/>
                            </a:cubicBezTo>
                            <a:cubicBezTo>
                              <a:pt x="68824" y="130715"/>
                              <a:pt x="65619" y="129513"/>
                              <a:pt x="64017" y="128712"/>
                            </a:cubicBezTo>
                            <a:cubicBezTo>
                              <a:pt x="56004" y="125106"/>
                              <a:pt x="52399" y="123504"/>
                              <a:pt x="51197" y="123504"/>
                            </a:cubicBezTo>
                            <a:cubicBezTo>
                              <a:pt x="50796" y="123504"/>
                              <a:pt x="48393" y="123103"/>
                              <a:pt x="51998" y="122702"/>
                            </a:cubicBezTo>
                            <a:cubicBezTo>
                              <a:pt x="54402" y="123103"/>
                              <a:pt x="78038" y="135522"/>
                              <a:pt x="72029" y="119097"/>
                            </a:cubicBezTo>
                            <a:cubicBezTo>
                              <a:pt x="70827" y="117895"/>
                              <a:pt x="65219" y="107479"/>
                              <a:pt x="63616" y="105876"/>
                            </a:cubicBezTo>
                            <a:cubicBezTo>
                              <a:pt x="62414" y="104674"/>
                              <a:pt x="55203" y="99867"/>
                              <a:pt x="54402" y="97864"/>
                            </a:cubicBezTo>
                            <a:cubicBezTo>
                              <a:pt x="53601" y="95861"/>
                              <a:pt x="47591" y="94258"/>
                              <a:pt x="46389" y="94659"/>
                            </a:cubicBezTo>
                            <a:cubicBezTo>
                              <a:pt x="41582" y="95460"/>
                              <a:pt x="44787" y="109482"/>
                              <a:pt x="43585" y="107879"/>
                            </a:cubicBezTo>
                            <a:cubicBezTo>
                              <a:pt x="44787" y="109081"/>
                              <a:pt x="47591" y="120699"/>
                              <a:pt x="51998" y="122702"/>
                            </a:cubicBezTo>
                            <a:cubicBezTo>
                              <a:pt x="51598" y="122702"/>
                              <a:pt x="51998" y="123904"/>
                              <a:pt x="50796" y="123504"/>
                            </a:cubicBezTo>
                            <a:cubicBezTo>
                              <a:pt x="47591" y="122302"/>
                              <a:pt x="48393" y="133119"/>
                              <a:pt x="43986" y="123904"/>
                            </a:cubicBezTo>
                            <a:cubicBezTo>
                              <a:pt x="41582" y="118696"/>
                              <a:pt x="36374" y="115091"/>
                              <a:pt x="32368" y="111084"/>
                            </a:cubicBezTo>
                            <a:cubicBezTo>
                              <a:pt x="24355" y="103473"/>
                              <a:pt x="20750" y="92656"/>
                              <a:pt x="12337" y="85445"/>
                            </a:cubicBezTo>
                            <a:cubicBezTo>
                              <a:pt x="8731" y="79035"/>
                              <a:pt x="-3288" y="69420"/>
                              <a:pt x="1920" y="62609"/>
                            </a:cubicBezTo>
                          </a:path>
                        </a:pathLst>
                      </a:custGeom>
                      <a:solidFill>
                        <a:srgbClr val="E0E0E0"/>
                      </a:solidFill>
                      <a:ln w="2001" cap="flat">
                        <a:solidFill>
                          <a:schemeClr val="bg2">
                            <a:lumMod val="50000"/>
                          </a:schemeClr>
                        </a:solidFill>
                        <a:prstDash val="solid"/>
                        <a:miter/>
                      </a:ln>
                    </p:spPr>
                    <p:txBody>
                      <a:bodyPr wrap="square" rtlCol="0" anchor="ctr"/>
                      <a:lstStyle>
                        <a:lvl1pPr marL="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53" name="Freeform: Shape 52">
                        <a:extLst>
                          <a:ext uri="{FF2B5EF4-FFF2-40B4-BE49-F238E27FC236}">
                            <a16:creationId xmlns:a16="http://schemas.microsoft.com/office/drawing/2014/main" id="{D95954C1-9BF7-4E04-A720-B692CC33C57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607738" y="3570782"/>
                        <a:ext cx="763068" cy="2563318"/>
                      </a:xfrm>
                      <a:custGeom>
                        <a:avLst/>
                        <a:gdLst>
                          <a:gd name="connsiteX0" fmla="*/ 631 w 344534"/>
                          <a:gd name="connsiteY0" fmla="*/ 27473 h 1149784"/>
                          <a:gd name="connsiteX1" fmla="*/ 15855 w 344534"/>
                          <a:gd name="connsiteY1" fmla="*/ 19060 h 1149784"/>
                          <a:gd name="connsiteX2" fmla="*/ 14653 w 344534"/>
                          <a:gd name="connsiteY2" fmla="*/ 6641 h 1149784"/>
                          <a:gd name="connsiteX3" fmla="*/ 17057 w 344534"/>
                          <a:gd name="connsiteY3" fmla="*/ 6240 h 1149784"/>
                          <a:gd name="connsiteX4" fmla="*/ 22666 w 344534"/>
                          <a:gd name="connsiteY4" fmla="*/ 631 h 1149784"/>
                          <a:gd name="connsiteX5" fmla="*/ 28675 w 344534"/>
                          <a:gd name="connsiteY5" fmla="*/ 11448 h 1149784"/>
                          <a:gd name="connsiteX6" fmla="*/ 36287 w 344534"/>
                          <a:gd name="connsiteY6" fmla="*/ 17858 h 1149784"/>
                          <a:gd name="connsiteX7" fmla="*/ 39091 w 344534"/>
                          <a:gd name="connsiteY7" fmla="*/ 34684 h 1149784"/>
                          <a:gd name="connsiteX8" fmla="*/ 52312 w 344534"/>
                          <a:gd name="connsiteY8" fmla="*/ 56318 h 1149784"/>
                          <a:gd name="connsiteX9" fmla="*/ 53113 w 344534"/>
                          <a:gd name="connsiteY9" fmla="*/ 71541 h 1149784"/>
                          <a:gd name="connsiteX10" fmla="*/ 58321 w 344534"/>
                          <a:gd name="connsiteY10" fmla="*/ 79153 h 1149784"/>
                          <a:gd name="connsiteX11" fmla="*/ 51510 w 344534"/>
                          <a:gd name="connsiteY11" fmla="*/ 83961 h 1149784"/>
                          <a:gd name="connsiteX12" fmla="*/ 54715 w 344534"/>
                          <a:gd name="connsiteY12" fmla="*/ 95579 h 1149784"/>
                          <a:gd name="connsiteX13" fmla="*/ 60324 w 344534"/>
                          <a:gd name="connsiteY13" fmla="*/ 99184 h 1149784"/>
                          <a:gd name="connsiteX14" fmla="*/ 60324 w 344534"/>
                          <a:gd name="connsiteY14" fmla="*/ 104793 h 1149784"/>
                          <a:gd name="connsiteX15" fmla="*/ 73144 w 344534"/>
                          <a:gd name="connsiteY15" fmla="*/ 126026 h 1149784"/>
                          <a:gd name="connsiteX16" fmla="*/ 84762 w 344534"/>
                          <a:gd name="connsiteY16" fmla="*/ 157275 h 1149784"/>
                          <a:gd name="connsiteX17" fmla="*/ 98784 w 344534"/>
                          <a:gd name="connsiteY17" fmla="*/ 172097 h 1149784"/>
                          <a:gd name="connsiteX18" fmla="*/ 110402 w 344534"/>
                          <a:gd name="connsiteY18" fmla="*/ 185719 h 1149784"/>
                          <a:gd name="connsiteX19" fmla="*/ 103591 w 344534"/>
                          <a:gd name="connsiteY19" fmla="*/ 212961 h 1149784"/>
                          <a:gd name="connsiteX20" fmla="*/ 77551 w 344534"/>
                          <a:gd name="connsiteY20" fmla="*/ 231790 h 1149784"/>
                          <a:gd name="connsiteX21" fmla="*/ 83560 w 344534"/>
                          <a:gd name="connsiteY21" fmla="*/ 244610 h 1149784"/>
                          <a:gd name="connsiteX22" fmla="*/ 82759 w 344534"/>
                          <a:gd name="connsiteY22" fmla="*/ 262237 h 1149784"/>
                          <a:gd name="connsiteX23" fmla="*/ 87967 w 344534"/>
                          <a:gd name="connsiteY23" fmla="*/ 273855 h 1149784"/>
                          <a:gd name="connsiteX24" fmla="*/ 85163 w 344534"/>
                          <a:gd name="connsiteY24" fmla="*/ 285474 h 1149784"/>
                          <a:gd name="connsiteX25" fmla="*/ 95579 w 344534"/>
                          <a:gd name="connsiteY25" fmla="*/ 303502 h 1149784"/>
                          <a:gd name="connsiteX26" fmla="*/ 85563 w 344534"/>
                          <a:gd name="connsiteY26" fmla="*/ 308710 h 1149784"/>
                          <a:gd name="connsiteX27" fmla="*/ 80355 w 344534"/>
                          <a:gd name="connsiteY27" fmla="*/ 318725 h 1149784"/>
                          <a:gd name="connsiteX28" fmla="*/ 69138 w 344534"/>
                          <a:gd name="connsiteY28" fmla="*/ 349573 h 1149784"/>
                          <a:gd name="connsiteX29" fmla="*/ 67936 w 344534"/>
                          <a:gd name="connsiteY29" fmla="*/ 370806 h 1149784"/>
                          <a:gd name="connsiteX30" fmla="*/ 63529 w 344534"/>
                          <a:gd name="connsiteY30" fmla="*/ 380421 h 1149784"/>
                          <a:gd name="connsiteX31" fmla="*/ 69138 w 344534"/>
                          <a:gd name="connsiteY31" fmla="*/ 392439 h 1149784"/>
                          <a:gd name="connsiteX32" fmla="*/ 71541 w 344534"/>
                          <a:gd name="connsiteY32" fmla="*/ 399250 h 1149784"/>
                          <a:gd name="connsiteX33" fmla="*/ 74346 w 344534"/>
                          <a:gd name="connsiteY33" fmla="*/ 405259 h 1149784"/>
                          <a:gd name="connsiteX34" fmla="*/ 66734 w 344534"/>
                          <a:gd name="connsiteY34" fmla="*/ 411269 h 1149784"/>
                          <a:gd name="connsiteX35" fmla="*/ 67135 w 344534"/>
                          <a:gd name="connsiteY35" fmla="*/ 425691 h 1149784"/>
                          <a:gd name="connsiteX36" fmla="*/ 66333 w 344534"/>
                          <a:gd name="connsiteY36" fmla="*/ 434905 h 1149784"/>
                          <a:gd name="connsiteX37" fmla="*/ 63930 w 344534"/>
                          <a:gd name="connsiteY37" fmla="*/ 439713 h 1149784"/>
                          <a:gd name="connsiteX38" fmla="*/ 71141 w 344534"/>
                          <a:gd name="connsiteY38" fmla="*/ 457340 h 1149784"/>
                          <a:gd name="connsiteX39" fmla="*/ 75948 w 344534"/>
                          <a:gd name="connsiteY39" fmla="*/ 461346 h 1149784"/>
                          <a:gd name="connsiteX40" fmla="*/ 74346 w 344534"/>
                          <a:gd name="connsiteY40" fmla="*/ 464952 h 1149784"/>
                          <a:gd name="connsiteX41" fmla="*/ 84762 w 344534"/>
                          <a:gd name="connsiteY41" fmla="*/ 482579 h 1149784"/>
                          <a:gd name="connsiteX42" fmla="*/ 89569 w 344534"/>
                          <a:gd name="connsiteY42" fmla="*/ 488989 h 1149784"/>
                          <a:gd name="connsiteX43" fmla="*/ 90371 w 344534"/>
                          <a:gd name="connsiteY43" fmla="*/ 498604 h 1149784"/>
                          <a:gd name="connsiteX44" fmla="*/ 100787 w 344534"/>
                          <a:gd name="connsiteY44" fmla="*/ 509020 h 1149784"/>
                          <a:gd name="connsiteX45" fmla="*/ 103992 w 344534"/>
                          <a:gd name="connsiteY45" fmla="*/ 529052 h 1149784"/>
                          <a:gd name="connsiteX46" fmla="*/ 103992 w 344534"/>
                          <a:gd name="connsiteY46" fmla="*/ 535862 h 1149784"/>
                          <a:gd name="connsiteX47" fmla="*/ 100386 w 344534"/>
                          <a:gd name="connsiteY47" fmla="*/ 539468 h 1149784"/>
                          <a:gd name="connsiteX48" fmla="*/ 98383 w 344534"/>
                          <a:gd name="connsiteY48" fmla="*/ 548682 h 1149784"/>
                          <a:gd name="connsiteX49" fmla="*/ 99585 w 344534"/>
                          <a:gd name="connsiteY49" fmla="*/ 559499 h 1149784"/>
                          <a:gd name="connsiteX50" fmla="*/ 95979 w 344534"/>
                          <a:gd name="connsiteY50" fmla="*/ 565108 h 1149784"/>
                          <a:gd name="connsiteX51" fmla="*/ 97983 w 344534"/>
                          <a:gd name="connsiteY51" fmla="*/ 569114 h 1149784"/>
                          <a:gd name="connsiteX52" fmla="*/ 106396 w 344534"/>
                          <a:gd name="connsiteY52" fmla="*/ 591148 h 1149784"/>
                          <a:gd name="connsiteX53" fmla="*/ 103992 w 344534"/>
                          <a:gd name="connsiteY53" fmla="*/ 595555 h 1149784"/>
                          <a:gd name="connsiteX54" fmla="*/ 100787 w 344534"/>
                          <a:gd name="connsiteY54" fmla="*/ 600763 h 1149784"/>
                          <a:gd name="connsiteX55" fmla="*/ 93976 w 344534"/>
                          <a:gd name="connsiteY55" fmla="*/ 608775 h 1149784"/>
                          <a:gd name="connsiteX56" fmla="*/ 94777 w 344534"/>
                          <a:gd name="connsiteY56" fmla="*/ 617990 h 1149784"/>
                          <a:gd name="connsiteX57" fmla="*/ 97582 w 344534"/>
                          <a:gd name="connsiteY57" fmla="*/ 627204 h 1149784"/>
                          <a:gd name="connsiteX58" fmla="*/ 101989 w 344534"/>
                          <a:gd name="connsiteY58" fmla="*/ 643229 h 1149784"/>
                          <a:gd name="connsiteX59" fmla="*/ 110802 w 344534"/>
                          <a:gd name="connsiteY59" fmla="*/ 657651 h 1149784"/>
                          <a:gd name="connsiteX60" fmla="*/ 116411 w 344534"/>
                          <a:gd name="connsiteY60" fmla="*/ 667266 h 1149784"/>
                          <a:gd name="connsiteX61" fmla="*/ 119216 w 344534"/>
                          <a:gd name="connsiteY61" fmla="*/ 674878 h 1149784"/>
                          <a:gd name="connsiteX62" fmla="*/ 110402 w 344534"/>
                          <a:gd name="connsiteY62" fmla="*/ 686496 h 1149784"/>
                          <a:gd name="connsiteX63" fmla="*/ 112405 w 344534"/>
                          <a:gd name="connsiteY63" fmla="*/ 704524 h 1149784"/>
                          <a:gd name="connsiteX64" fmla="*/ 109200 w 344534"/>
                          <a:gd name="connsiteY64" fmla="*/ 707328 h 1149784"/>
                          <a:gd name="connsiteX65" fmla="*/ 110402 w 344534"/>
                          <a:gd name="connsiteY65" fmla="*/ 720148 h 1149784"/>
                          <a:gd name="connsiteX66" fmla="*/ 115209 w 344534"/>
                          <a:gd name="connsiteY66" fmla="*/ 727359 h 1149784"/>
                          <a:gd name="connsiteX67" fmla="*/ 114007 w 344534"/>
                          <a:gd name="connsiteY67" fmla="*/ 735372 h 1149784"/>
                          <a:gd name="connsiteX68" fmla="*/ 120017 w 344534"/>
                          <a:gd name="connsiteY68" fmla="*/ 752198 h 1149784"/>
                          <a:gd name="connsiteX69" fmla="*/ 125225 w 344534"/>
                          <a:gd name="connsiteY69" fmla="*/ 769825 h 1149784"/>
                          <a:gd name="connsiteX70" fmla="*/ 134439 w 344534"/>
                          <a:gd name="connsiteY70" fmla="*/ 783046 h 1149784"/>
                          <a:gd name="connsiteX71" fmla="*/ 127228 w 344534"/>
                          <a:gd name="connsiteY71" fmla="*/ 787453 h 1149784"/>
                          <a:gd name="connsiteX72" fmla="*/ 131234 w 344534"/>
                          <a:gd name="connsiteY72" fmla="*/ 799071 h 1149784"/>
                          <a:gd name="connsiteX73" fmla="*/ 137244 w 344534"/>
                          <a:gd name="connsiteY73" fmla="*/ 813894 h 1149784"/>
                          <a:gd name="connsiteX74" fmla="*/ 147259 w 344534"/>
                          <a:gd name="connsiteY74" fmla="*/ 819903 h 1149784"/>
                          <a:gd name="connsiteX75" fmla="*/ 147660 w 344534"/>
                          <a:gd name="connsiteY75" fmla="*/ 827114 h 1149784"/>
                          <a:gd name="connsiteX76" fmla="*/ 152467 w 344534"/>
                          <a:gd name="connsiteY76" fmla="*/ 831521 h 1149784"/>
                          <a:gd name="connsiteX77" fmla="*/ 152868 w 344534"/>
                          <a:gd name="connsiteY77" fmla="*/ 835928 h 1149784"/>
                          <a:gd name="connsiteX78" fmla="*/ 156874 w 344534"/>
                          <a:gd name="connsiteY78" fmla="*/ 840735 h 1149784"/>
                          <a:gd name="connsiteX79" fmla="*/ 157275 w 344534"/>
                          <a:gd name="connsiteY79" fmla="*/ 848347 h 1149784"/>
                          <a:gd name="connsiteX80" fmla="*/ 163284 w 344534"/>
                          <a:gd name="connsiteY80" fmla="*/ 855158 h 1149784"/>
                          <a:gd name="connsiteX81" fmla="*/ 178507 w 344534"/>
                          <a:gd name="connsiteY81" fmla="*/ 858363 h 1149784"/>
                          <a:gd name="connsiteX82" fmla="*/ 177706 w 344534"/>
                          <a:gd name="connsiteY82" fmla="*/ 866776 h 1149784"/>
                          <a:gd name="connsiteX83" fmla="*/ 163284 w 344534"/>
                          <a:gd name="connsiteY83" fmla="*/ 868779 h 1149784"/>
                          <a:gd name="connsiteX84" fmla="*/ 168091 w 344534"/>
                          <a:gd name="connsiteY84" fmla="*/ 873186 h 1149784"/>
                          <a:gd name="connsiteX85" fmla="*/ 180110 w 344534"/>
                          <a:gd name="connsiteY85" fmla="*/ 891614 h 1149784"/>
                          <a:gd name="connsiteX86" fmla="*/ 176504 w 344534"/>
                          <a:gd name="connsiteY86" fmla="*/ 892816 h 1149784"/>
                          <a:gd name="connsiteX87" fmla="*/ 179709 w 344534"/>
                          <a:gd name="connsiteY87" fmla="*/ 899627 h 1149784"/>
                          <a:gd name="connsiteX88" fmla="*/ 183315 w 344534"/>
                          <a:gd name="connsiteY88" fmla="*/ 903232 h 1149784"/>
                          <a:gd name="connsiteX89" fmla="*/ 179309 w 344534"/>
                          <a:gd name="connsiteY89" fmla="*/ 910444 h 1149784"/>
                          <a:gd name="connsiteX90" fmla="*/ 190526 w 344534"/>
                          <a:gd name="connsiteY90" fmla="*/ 928071 h 1149784"/>
                          <a:gd name="connsiteX91" fmla="*/ 188523 w 344534"/>
                          <a:gd name="connsiteY91" fmla="*/ 934881 h 1149784"/>
                          <a:gd name="connsiteX92" fmla="*/ 189725 w 344534"/>
                          <a:gd name="connsiteY92" fmla="*/ 939689 h 1149784"/>
                          <a:gd name="connsiteX93" fmla="*/ 193331 w 344534"/>
                          <a:gd name="connsiteY93" fmla="*/ 944096 h 1149784"/>
                          <a:gd name="connsiteX94" fmla="*/ 186119 w 344534"/>
                          <a:gd name="connsiteY94" fmla="*/ 957316 h 1149784"/>
                          <a:gd name="connsiteX95" fmla="*/ 187722 w 344534"/>
                          <a:gd name="connsiteY95" fmla="*/ 967332 h 1149784"/>
                          <a:gd name="connsiteX96" fmla="*/ 198138 w 344534"/>
                          <a:gd name="connsiteY96" fmla="*/ 978950 h 1149784"/>
                          <a:gd name="connsiteX97" fmla="*/ 193331 w 344534"/>
                          <a:gd name="connsiteY97" fmla="*/ 983757 h 1149784"/>
                          <a:gd name="connsiteX98" fmla="*/ 195734 w 344534"/>
                          <a:gd name="connsiteY98" fmla="*/ 996978 h 1149784"/>
                          <a:gd name="connsiteX99" fmla="*/ 189725 w 344534"/>
                          <a:gd name="connsiteY99" fmla="*/ 1000984 h 1149784"/>
                          <a:gd name="connsiteX100" fmla="*/ 182514 w 344534"/>
                          <a:gd name="connsiteY100" fmla="*/ 1009798 h 1149784"/>
                          <a:gd name="connsiteX101" fmla="*/ 185318 w 344534"/>
                          <a:gd name="connsiteY101" fmla="*/ 1020615 h 1149784"/>
                          <a:gd name="connsiteX102" fmla="*/ 192129 w 344534"/>
                          <a:gd name="connsiteY102" fmla="*/ 1032233 h 1149784"/>
                          <a:gd name="connsiteX103" fmla="*/ 201744 w 344534"/>
                          <a:gd name="connsiteY103" fmla="*/ 1043049 h 1149784"/>
                          <a:gd name="connsiteX104" fmla="*/ 209756 w 344534"/>
                          <a:gd name="connsiteY104" fmla="*/ 1053065 h 1149784"/>
                          <a:gd name="connsiteX105" fmla="*/ 216166 w 344534"/>
                          <a:gd name="connsiteY105" fmla="*/ 1051062 h 1149784"/>
                          <a:gd name="connsiteX106" fmla="*/ 223377 w 344534"/>
                          <a:gd name="connsiteY106" fmla="*/ 1050661 h 1149784"/>
                          <a:gd name="connsiteX107" fmla="*/ 233793 w 344534"/>
                          <a:gd name="connsiteY107" fmla="*/ 1056671 h 1149784"/>
                          <a:gd name="connsiteX108" fmla="*/ 236598 w 344534"/>
                          <a:gd name="connsiteY108" fmla="*/ 1067487 h 1149784"/>
                          <a:gd name="connsiteX109" fmla="*/ 240203 w 344534"/>
                          <a:gd name="connsiteY109" fmla="*/ 1079506 h 1149784"/>
                          <a:gd name="connsiteX110" fmla="*/ 256228 w 344534"/>
                          <a:gd name="connsiteY110" fmla="*/ 1090723 h 1149784"/>
                          <a:gd name="connsiteX111" fmla="*/ 281067 w 344534"/>
                          <a:gd name="connsiteY111" fmla="*/ 1092326 h 1149784"/>
                          <a:gd name="connsiteX112" fmla="*/ 345166 w 344534"/>
                          <a:gd name="connsiteY112" fmla="*/ 1103143 h 1149784"/>
                          <a:gd name="connsiteX113" fmla="*/ 329542 w 344534"/>
                          <a:gd name="connsiteY113" fmla="*/ 1099937 h 1149784"/>
                          <a:gd name="connsiteX114" fmla="*/ 321930 w 344534"/>
                          <a:gd name="connsiteY114" fmla="*/ 1107549 h 1149784"/>
                          <a:gd name="connsiteX115" fmla="*/ 311113 w 344534"/>
                          <a:gd name="connsiteY115" fmla="*/ 1111155 h 1149784"/>
                          <a:gd name="connsiteX116" fmla="*/ 295890 w 344534"/>
                          <a:gd name="connsiteY116" fmla="*/ 1115962 h 1149784"/>
                          <a:gd name="connsiteX117" fmla="*/ 300297 w 344534"/>
                          <a:gd name="connsiteY117" fmla="*/ 1130385 h 1149784"/>
                          <a:gd name="connsiteX118" fmla="*/ 306706 w 344534"/>
                          <a:gd name="connsiteY118" fmla="*/ 1142404 h 1149784"/>
                          <a:gd name="connsiteX119" fmla="*/ 292685 w 344534"/>
                          <a:gd name="connsiteY119" fmla="*/ 1148413 h 1149784"/>
                          <a:gd name="connsiteX120" fmla="*/ 268247 w 344534"/>
                          <a:gd name="connsiteY120" fmla="*/ 1135593 h 1149784"/>
                          <a:gd name="connsiteX121" fmla="*/ 273855 w 344534"/>
                          <a:gd name="connsiteY121" fmla="*/ 1137195 h 1149784"/>
                          <a:gd name="connsiteX122" fmla="*/ 277461 w 344534"/>
                          <a:gd name="connsiteY122" fmla="*/ 1131186 h 1149784"/>
                          <a:gd name="connsiteX123" fmla="*/ 282269 w 344534"/>
                          <a:gd name="connsiteY123" fmla="*/ 1140000 h 1149784"/>
                          <a:gd name="connsiteX124" fmla="*/ 288278 w 344534"/>
                          <a:gd name="connsiteY124" fmla="*/ 1127180 h 1149784"/>
                          <a:gd name="connsiteX125" fmla="*/ 290682 w 344534"/>
                          <a:gd name="connsiteY125" fmla="*/ 1120370 h 1149784"/>
                          <a:gd name="connsiteX126" fmla="*/ 282269 w 344534"/>
                          <a:gd name="connsiteY126" fmla="*/ 1115562 h 1149784"/>
                          <a:gd name="connsiteX127" fmla="*/ 273855 w 344534"/>
                          <a:gd name="connsiteY127" fmla="*/ 1125177 h 1149784"/>
                          <a:gd name="connsiteX128" fmla="*/ 260635 w 344534"/>
                          <a:gd name="connsiteY128" fmla="*/ 1126379 h 1149784"/>
                          <a:gd name="connsiteX129" fmla="*/ 269048 w 344534"/>
                          <a:gd name="connsiteY129" fmla="*/ 1130385 h 1149784"/>
                          <a:gd name="connsiteX130" fmla="*/ 263439 w 344534"/>
                          <a:gd name="connsiteY130" fmla="*/ 1129984 h 1149784"/>
                          <a:gd name="connsiteX131" fmla="*/ 262638 w 344534"/>
                          <a:gd name="connsiteY131" fmla="*/ 1135593 h 1149784"/>
                          <a:gd name="connsiteX132" fmla="*/ 271051 w 344534"/>
                          <a:gd name="connsiteY132" fmla="*/ 1140801 h 1149784"/>
                          <a:gd name="connsiteX133" fmla="*/ 243809 w 344534"/>
                          <a:gd name="connsiteY133" fmla="*/ 1129183 h 1149784"/>
                          <a:gd name="connsiteX134" fmla="*/ 257430 w 344534"/>
                          <a:gd name="connsiteY134" fmla="*/ 1130786 h 1149784"/>
                          <a:gd name="connsiteX135" fmla="*/ 248216 w 344534"/>
                          <a:gd name="connsiteY135" fmla="*/ 1119969 h 1149784"/>
                          <a:gd name="connsiteX136" fmla="*/ 253824 w 344534"/>
                          <a:gd name="connsiteY136" fmla="*/ 1119168 h 1149784"/>
                          <a:gd name="connsiteX137" fmla="*/ 262238 w 344534"/>
                          <a:gd name="connsiteY137" fmla="*/ 1114360 h 1149784"/>
                          <a:gd name="connsiteX138" fmla="*/ 278663 w 344534"/>
                          <a:gd name="connsiteY138" fmla="*/ 1113158 h 1149784"/>
                          <a:gd name="connsiteX139" fmla="*/ 255427 w 344534"/>
                          <a:gd name="connsiteY139" fmla="*/ 1113158 h 1149784"/>
                          <a:gd name="connsiteX140" fmla="*/ 255026 w 344534"/>
                          <a:gd name="connsiteY140" fmla="*/ 1109552 h 1149784"/>
                          <a:gd name="connsiteX141" fmla="*/ 244610 w 344534"/>
                          <a:gd name="connsiteY141" fmla="*/ 1114761 h 1149784"/>
                          <a:gd name="connsiteX142" fmla="*/ 250219 w 344534"/>
                          <a:gd name="connsiteY142" fmla="*/ 1114360 h 1149784"/>
                          <a:gd name="connsiteX143" fmla="*/ 245812 w 344534"/>
                          <a:gd name="connsiteY143" fmla="*/ 1118767 h 1149784"/>
                          <a:gd name="connsiteX144" fmla="*/ 246213 w 344534"/>
                          <a:gd name="connsiteY144" fmla="*/ 1127180 h 1149784"/>
                          <a:gd name="connsiteX145" fmla="*/ 242206 w 344534"/>
                          <a:gd name="connsiteY145" fmla="*/ 1121571 h 1149784"/>
                          <a:gd name="connsiteX146" fmla="*/ 233793 w 344534"/>
                          <a:gd name="connsiteY146" fmla="*/ 1117965 h 1149784"/>
                          <a:gd name="connsiteX147" fmla="*/ 239402 w 344534"/>
                          <a:gd name="connsiteY147" fmla="*/ 1117965 h 1149784"/>
                          <a:gd name="connsiteX148" fmla="*/ 236598 w 344534"/>
                          <a:gd name="connsiteY148" fmla="*/ 1116363 h 1149784"/>
                          <a:gd name="connsiteX149" fmla="*/ 241004 w 344534"/>
                          <a:gd name="connsiteY149" fmla="*/ 1111155 h 1149784"/>
                          <a:gd name="connsiteX150" fmla="*/ 241004 w 344534"/>
                          <a:gd name="connsiteY150" fmla="*/ 1109152 h 1149784"/>
                          <a:gd name="connsiteX151" fmla="*/ 235396 w 344534"/>
                          <a:gd name="connsiteY151" fmla="*/ 1109152 h 1149784"/>
                          <a:gd name="connsiteX152" fmla="*/ 236598 w 344534"/>
                          <a:gd name="connsiteY152" fmla="*/ 1114761 h 1149784"/>
                          <a:gd name="connsiteX153" fmla="*/ 231790 w 344534"/>
                          <a:gd name="connsiteY153" fmla="*/ 1111155 h 1149784"/>
                          <a:gd name="connsiteX154" fmla="*/ 228585 w 344534"/>
                          <a:gd name="connsiteY154" fmla="*/ 1116363 h 1149784"/>
                          <a:gd name="connsiteX155" fmla="*/ 226182 w 344534"/>
                          <a:gd name="connsiteY155" fmla="*/ 1113559 h 1149784"/>
                          <a:gd name="connsiteX156" fmla="*/ 216567 w 344534"/>
                          <a:gd name="connsiteY156" fmla="*/ 1095130 h 1149784"/>
                          <a:gd name="connsiteX157" fmla="*/ 227383 w 344534"/>
                          <a:gd name="connsiteY157" fmla="*/ 1100739 h 1149784"/>
                          <a:gd name="connsiteX158" fmla="*/ 234194 w 344534"/>
                          <a:gd name="connsiteY158" fmla="*/ 1101540 h 1149784"/>
                          <a:gd name="connsiteX159" fmla="*/ 238200 w 344534"/>
                          <a:gd name="connsiteY159" fmla="*/ 1097934 h 1149784"/>
                          <a:gd name="connsiteX160" fmla="*/ 235796 w 344534"/>
                          <a:gd name="connsiteY160" fmla="*/ 1092727 h 1149784"/>
                          <a:gd name="connsiteX161" fmla="*/ 243809 w 344534"/>
                          <a:gd name="connsiteY161" fmla="*/ 1097934 h 1149784"/>
                          <a:gd name="connsiteX162" fmla="*/ 243008 w 344534"/>
                          <a:gd name="connsiteY162" fmla="*/ 1107549 h 1149784"/>
                          <a:gd name="connsiteX163" fmla="*/ 251421 w 344534"/>
                          <a:gd name="connsiteY163" fmla="*/ 1107149 h 1149784"/>
                          <a:gd name="connsiteX164" fmla="*/ 247414 w 344534"/>
                          <a:gd name="connsiteY164" fmla="*/ 1099136 h 1149784"/>
                          <a:gd name="connsiteX165" fmla="*/ 244610 w 344534"/>
                          <a:gd name="connsiteY165" fmla="*/ 1092326 h 1149784"/>
                          <a:gd name="connsiteX166" fmla="*/ 235396 w 344534"/>
                          <a:gd name="connsiteY166" fmla="*/ 1082711 h 1149784"/>
                          <a:gd name="connsiteX167" fmla="*/ 222175 w 344534"/>
                          <a:gd name="connsiteY167" fmla="*/ 1076301 h 1149784"/>
                          <a:gd name="connsiteX168" fmla="*/ 220573 w 344534"/>
                          <a:gd name="connsiteY168" fmla="*/ 1079105 h 1149784"/>
                          <a:gd name="connsiteX169" fmla="*/ 239803 w 344534"/>
                          <a:gd name="connsiteY169" fmla="*/ 1087518 h 1149784"/>
                          <a:gd name="connsiteX170" fmla="*/ 220172 w 344534"/>
                          <a:gd name="connsiteY170" fmla="*/ 1082711 h 1149784"/>
                          <a:gd name="connsiteX171" fmla="*/ 226582 w 344534"/>
                          <a:gd name="connsiteY171" fmla="*/ 1086317 h 1149784"/>
                          <a:gd name="connsiteX172" fmla="*/ 230989 w 344534"/>
                          <a:gd name="connsiteY172" fmla="*/ 1091525 h 1149784"/>
                          <a:gd name="connsiteX173" fmla="*/ 228185 w 344534"/>
                          <a:gd name="connsiteY173" fmla="*/ 1096733 h 1149784"/>
                          <a:gd name="connsiteX174" fmla="*/ 220172 w 344534"/>
                          <a:gd name="connsiteY174" fmla="*/ 1085916 h 1149784"/>
                          <a:gd name="connsiteX175" fmla="*/ 226983 w 344534"/>
                          <a:gd name="connsiteY175" fmla="*/ 1099537 h 1149784"/>
                          <a:gd name="connsiteX176" fmla="*/ 215365 w 344534"/>
                          <a:gd name="connsiteY176" fmla="*/ 1089121 h 1149784"/>
                          <a:gd name="connsiteX177" fmla="*/ 220973 w 344534"/>
                          <a:gd name="connsiteY177" fmla="*/ 1093127 h 1149784"/>
                          <a:gd name="connsiteX178" fmla="*/ 215765 w 344534"/>
                          <a:gd name="connsiteY178" fmla="*/ 1085515 h 1149784"/>
                          <a:gd name="connsiteX179" fmla="*/ 210557 w 344534"/>
                          <a:gd name="connsiteY179" fmla="*/ 1086717 h 1149784"/>
                          <a:gd name="connsiteX180" fmla="*/ 206952 w 344534"/>
                          <a:gd name="connsiteY180" fmla="*/ 1083512 h 1149784"/>
                          <a:gd name="connsiteX181" fmla="*/ 201343 w 344534"/>
                          <a:gd name="connsiteY181" fmla="*/ 1075500 h 1149784"/>
                          <a:gd name="connsiteX182" fmla="*/ 212560 w 344534"/>
                          <a:gd name="connsiteY182" fmla="*/ 1083512 h 1149784"/>
                          <a:gd name="connsiteX183" fmla="*/ 202545 w 344534"/>
                          <a:gd name="connsiteY183" fmla="*/ 1070692 h 1149784"/>
                          <a:gd name="connsiteX184" fmla="*/ 201343 w 344534"/>
                          <a:gd name="connsiteY184" fmla="*/ 1068689 h 1149784"/>
                          <a:gd name="connsiteX185" fmla="*/ 200542 w 344534"/>
                          <a:gd name="connsiteY185" fmla="*/ 1071493 h 1149784"/>
                          <a:gd name="connsiteX186" fmla="*/ 194532 w 344534"/>
                          <a:gd name="connsiteY186" fmla="*/ 1068289 h 1149784"/>
                          <a:gd name="connsiteX187" fmla="*/ 188123 w 344534"/>
                          <a:gd name="connsiteY187" fmla="*/ 1063080 h 1149784"/>
                          <a:gd name="connsiteX188" fmla="*/ 191327 w 344534"/>
                          <a:gd name="connsiteY188" fmla="*/ 1060677 h 1149784"/>
                          <a:gd name="connsiteX189" fmla="*/ 194933 w 344534"/>
                          <a:gd name="connsiteY189" fmla="*/ 1060276 h 1149784"/>
                          <a:gd name="connsiteX190" fmla="*/ 197337 w 344534"/>
                          <a:gd name="connsiteY190" fmla="*/ 1059074 h 1149784"/>
                          <a:gd name="connsiteX191" fmla="*/ 198939 w 344534"/>
                          <a:gd name="connsiteY191" fmla="*/ 1053065 h 1149784"/>
                          <a:gd name="connsiteX192" fmla="*/ 194532 w 344534"/>
                          <a:gd name="connsiteY192" fmla="*/ 1047056 h 1149784"/>
                          <a:gd name="connsiteX193" fmla="*/ 192529 w 344534"/>
                          <a:gd name="connsiteY193" fmla="*/ 1058674 h 1149784"/>
                          <a:gd name="connsiteX194" fmla="*/ 178908 w 344534"/>
                          <a:gd name="connsiteY194" fmla="*/ 1048658 h 1149784"/>
                          <a:gd name="connsiteX195" fmla="*/ 184517 w 344534"/>
                          <a:gd name="connsiteY195" fmla="*/ 1051462 h 1149784"/>
                          <a:gd name="connsiteX196" fmla="*/ 187722 w 344534"/>
                          <a:gd name="connsiteY196" fmla="*/ 1049860 h 1149784"/>
                          <a:gd name="connsiteX197" fmla="*/ 175303 w 344534"/>
                          <a:gd name="connsiteY197" fmla="*/ 1042649 h 1149784"/>
                          <a:gd name="connsiteX198" fmla="*/ 164886 w 344534"/>
                          <a:gd name="connsiteY198" fmla="*/ 1039444 h 1149784"/>
                          <a:gd name="connsiteX199" fmla="*/ 186520 w 344534"/>
                          <a:gd name="connsiteY199" fmla="*/ 1042649 h 1149784"/>
                          <a:gd name="connsiteX200" fmla="*/ 169694 w 344534"/>
                          <a:gd name="connsiteY200" fmla="*/ 1031832 h 1149784"/>
                          <a:gd name="connsiteX201" fmla="*/ 181712 w 344534"/>
                          <a:gd name="connsiteY201" fmla="*/ 1034636 h 1149784"/>
                          <a:gd name="connsiteX202" fmla="*/ 179309 w 344534"/>
                          <a:gd name="connsiteY202" fmla="*/ 1030230 h 1149784"/>
                          <a:gd name="connsiteX203" fmla="*/ 172899 w 344534"/>
                          <a:gd name="connsiteY203" fmla="*/ 1025021 h 1149784"/>
                          <a:gd name="connsiteX204" fmla="*/ 167691 w 344534"/>
                          <a:gd name="connsiteY204" fmla="*/ 1020615 h 1149784"/>
                          <a:gd name="connsiteX205" fmla="*/ 182113 w 344534"/>
                          <a:gd name="connsiteY205" fmla="*/ 1025021 h 1149784"/>
                          <a:gd name="connsiteX206" fmla="*/ 171697 w 344534"/>
                          <a:gd name="connsiteY206" fmla="*/ 1018612 h 1149784"/>
                          <a:gd name="connsiteX207" fmla="*/ 167691 w 344534"/>
                          <a:gd name="connsiteY207" fmla="*/ 1015006 h 1149784"/>
                          <a:gd name="connsiteX208" fmla="*/ 172098 w 344534"/>
                          <a:gd name="connsiteY208" fmla="*/ 1013003 h 1149784"/>
                          <a:gd name="connsiteX209" fmla="*/ 170095 w 344534"/>
                          <a:gd name="connsiteY209" fmla="*/ 1004189 h 1149784"/>
                          <a:gd name="connsiteX210" fmla="*/ 164486 w 344534"/>
                          <a:gd name="connsiteY210" fmla="*/ 1004590 h 1149784"/>
                          <a:gd name="connsiteX211" fmla="*/ 164886 w 344534"/>
                          <a:gd name="connsiteY211" fmla="*/ 1018211 h 1149784"/>
                          <a:gd name="connsiteX212" fmla="*/ 154871 w 344534"/>
                          <a:gd name="connsiteY212" fmla="*/ 1000984 h 1149784"/>
                          <a:gd name="connsiteX213" fmla="*/ 152467 w 344534"/>
                          <a:gd name="connsiteY213" fmla="*/ 995375 h 1149784"/>
                          <a:gd name="connsiteX214" fmla="*/ 160079 w 344534"/>
                          <a:gd name="connsiteY214" fmla="*/ 994574 h 1149784"/>
                          <a:gd name="connsiteX215" fmla="*/ 150464 w 344534"/>
                          <a:gd name="connsiteY215" fmla="*/ 987763 h 1149784"/>
                          <a:gd name="connsiteX216" fmla="*/ 160079 w 344534"/>
                          <a:gd name="connsiteY216" fmla="*/ 989366 h 1149784"/>
                          <a:gd name="connsiteX217" fmla="*/ 158476 w 344534"/>
                          <a:gd name="connsiteY217" fmla="*/ 983757 h 1149784"/>
                          <a:gd name="connsiteX218" fmla="*/ 152868 w 344534"/>
                          <a:gd name="connsiteY218" fmla="*/ 980953 h 1149784"/>
                          <a:gd name="connsiteX219" fmla="*/ 136442 w 344534"/>
                          <a:gd name="connsiteY219" fmla="*/ 973742 h 1149784"/>
                          <a:gd name="connsiteX220" fmla="*/ 147660 w 344534"/>
                          <a:gd name="connsiteY220" fmla="*/ 976546 h 1149784"/>
                          <a:gd name="connsiteX221" fmla="*/ 143653 w 344534"/>
                          <a:gd name="connsiteY221" fmla="*/ 971338 h 1149784"/>
                          <a:gd name="connsiteX222" fmla="*/ 156874 w 344534"/>
                          <a:gd name="connsiteY222" fmla="*/ 974543 h 1149784"/>
                          <a:gd name="connsiteX223" fmla="*/ 162483 w 344534"/>
                          <a:gd name="connsiteY223" fmla="*/ 975745 h 1149784"/>
                          <a:gd name="connsiteX224" fmla="*/ 170095 w 344534"/>
                          <a:gd name="connsiteY224" fmla="*/ 978149 h 1149784"/>
                          <a:gd name="connsiteX225" fmla="*/ 169694 w 344534"/>
                          <a:gd name="connsiteY225" fmla="*/ 973742 h 1149784"/>
                          <a:gd name="connsiteX226" fmla="*/ 159278 w 344534"/>
                          <a:gd name="connsiteY226" fmla="*/ 968534 h 1149784"/>
                          <a:gd name="connsiteX227" fmla="*/ 170495 w 344534"/>
                          <a:gd name="connsiteY227" fmla="*/ 971338 h 1149784"/>
                          <a:gd name="connsiteX228" fmla="*/ 166088 w 344534"/>
                          <a:gd name="connsiteY228" fmla="*/ 970537 h 1149784"/>
                          <a:gd name="connsiteX229" fmla="*/ 159278 w 344534"/>
                          <a:gd name="connsiteY229" fmla="*/ 965329 h 1149784"/>
                          <a:gd name="connsiteX230" fmla="*/ 153669 w 344534"/>
                          <a:gd name="connsiteY230" fmla="*/ 962524 h 1149784"/>
                          <a:gd name="connsiteX231" fmla="*/ 151666 w 344534"/>
                          <a:gd name="connsiteY231" fmla="*/ 956916 h 1149784"/>
                          <a:gd name="connsiteX232" fmla="*/ 148861 w 344534"/>
                          <a:gd name="connsiteY232" fmla="*/ 966130 h 1149784"/>
                          <a:gd name="connsiteX233" fmla="*/ 129231 w 344534"/>
                          <a:gd name="connsiteY233" fmla="*/ 962124 h 1149784"/>
                          <a:gd name="connsiteX234" fmla="*/ 130833 w 344534"/>
                          <a:gd name="connsiteY234" fmla="*/ 957717 h 1149784"/>
                          <a:gd name="connsiteX235" fmla="*/ 142852 w 344534"/>
                          <a:gd name="connsiteY235" fmla="*/ 963726 h 1149784"/>
                          <a:gd name="connsiteX236" fmla="*/ 144455 w 344534"/>
                          <a:gd name="connsiteY236" fmla="*/ 960121 h 1149784"/>
                          <a:gd name="connsiteX237" fmla="*/ 138045 w 344534"/>
                          <a:gd name="connsiteY237" fmla="*/ 958518 h 1149784"/>
                          <a:gd name="connsiteX238" fmla="*/ 132436 w 344534"/>
                          <a:gd name="connsiteY238" fmla="*/ 954512 h 1149784"/>
                          <a:gd name="connsiteX239" fmla="*/ 138045 w 344534"/>
                          <a:gd name="connsiteY239" fmla="*/ 949304 h 1149784"/>
                          <a:gd name="connsiteX240" fmla="*/ 140448 w 344534"/>
                          <a:gd name="connsiteY240" fmla="*/ 945698 h 1149784"/>
                          <a:gd name="connsiteX241" fmla="*/ 138846 w 344534"/>
                          <a:gd name="connsiteY241" fmla="*/ 942093 h 1149784"/>
                          <a:gd name="connsiteX242" fmla="*/ 133638 w 344534"/>
                          <a:gd name="connsiteY242" fmla="*/ 943294 h 1149784"/>
                          <a:gd name="connsiteX243" fmla="*/ 138846 w 344534"/>
                          <a:gd name="connsiteY243" fmla="*/ 942093 h 1149784"/>
                          <a:gd name="connsiteX244" fmla="*/ 130833 w 344534"/>
                          <a:gd name="connsiteY244" fmla="*/ 937686 h 1149784"/>
                          <a:gd name="connsiteX245" fmla="*/ 118815 w 344534"/>
                          <a:gd name="connsiteY245" fmla="*/ 936083 h 1149784"/>
                          <a:gd name="connsiteX246" fmla="*/ 124424 w 344534"/>
                          <a:gd name="connsiteY246" fmla="*/ 938086 h 1149784"/>
                          <a:gd name="connsiteX247" fmla="*/ 111203 w 344534"/>
                          <a:gd name="connsiteY247" fmla="*/ 934080 h 1149784"/>
                          <a:gd name="connsiteX248" fmla="*/ 106396 w 344534"/>
                          <a:gd name="connsiteY248" fmla="*/ 924065 h 1149784"/>
                          <a:gd name="connsiteX249" fmla="*/ 93175 w 344534"/>
                          <a:gd name="connsiteY249" fmla="*/ 934481 h 1149784"/>
                          <a:gd name="connsiteX250" fmla="*/ 94777 w 344534"/>
                          <a:gd name="connsiteY250" fmla="*/ 937686 h 1149784"/>
                          <a:gd name="connsiteX251" fmla="*/ 102790 w 344534"/>
                          <a:gd name="connsiteY251" fmla="*/ 920860 h 1149784"/>
                          <a:gd name="connsiteX252" fmla="*/ 100787 w 344534"/>
                          <a:gd name="connsiteY252" fmla="*/ 916453 h 1149784"/>
                          <a:gd name="connsiteX253" fmla="*/ 107197 w 344534"/>
                          <a:gd name="connsiteY253" fmla="*/ 916453 h 1149784"/>
                          <a:gd name="connsiteX254" fmla="*/ 104392 w 344534"/>
                          <a:gd name="connsiteY254" fmla="*/ 908040 h 1149784"/>
                          <a:gd name="connsiteX255" fmla="*/ 101588 w 344534"/>
                          <a:gd name="connsiteY255" fmla="*/ 910043 h 1149784"/>
                          <a:gd name="connsiteX256" fmla="*/ 94777 w 344534"/>
                          <a:gd name="connsiteY256" fmla="*/ 905636 h 1149784"/>
                          <a:gd name="connsiteX257" fmla="*/ 105594 w 344534"/>
                          <a:gd name="connsiteY257" fmla="*/ 904034 h 1149784"/>
                          <a:gd name="connsiteX258" fmla="*/ 112805 w 344534"/>
                          <a:gd name="connsiteY258" fmla="*/ 908441 h 1149784"/>
                          <a:gd name="connsiteX259" fmla="*/ 116011 w 344534"/>
                          <a:gd name="connsiteY259" fmla="*/ 903633 h 1149784"/>
                          <a:gd name="connsiteX260" fmla="*/ 121619 w 344534"/>
                          <a:gd name="connsiteY260" fmla="*/ 907639 h 1149784"/>
                          <a:gd name="connsiteX261" fmla="*/ 122821 w 344534"/>
                          <a:gd name="connsiteY261" fmla="*/ 909642 h 1149784"/>
                          <a:gd name="connsiteX262" fmla="*/ 114408 w 344534"/>
                          <a:gd name="connsiteY262" fmla="*/ 916453 h 1149784"/>
                          <a:gd name="connsiteX263" fmla="*/ 130833 w 344534"/>
                          <a:gd name="connsiteY263" fmla="*/ 919658 h 1149784"/>
                          <a:gd name="connsiteX264" fmla="*/ 127628 w 344534"/>
                          <a:gd name="connsiteY264" fmla="*/ 914450 h 1149784"/>
                          <a:gd name="connsiteX265" fmla="*/ 133638 w 344534"/>
                          <a:gd name="connsiteY265" fmla="*/ 919658 h 1149784"/>
                          <a:gd name="connsiteX266" fmla="*/ 133237 w 344534"/>
                          <a:gd name="connsiteY266" fmla="*/ 928472 h 1149784"/>
                          <a:gd name="connsiteX267" fmla="*/ 139247 w 344534"/>
                          <a:gd name="connsiteY267" fmla="*/ 911245 h 1149784"/>
                          <a:gd name="connsiteX268" fmla="*/ 135641 w 344534"/>
                          <a:gd name="connsiteY268" fmla="*/ 919658 h 1149784"/>
                          <a:gd name="connsiteX269" fmla="*/ 139247 w 344534"/>
                          <a:gd name="connsiteY269" fmla="*/ 900027 h 1149784"/>
                          <a:gd name="connsiteX270" fmla="*/ 131234 w 344534"/>
                          <a:gd name="connsiteY270" fmla="*/ 903232 h 1149784"/>
                          <a:gd name="connsiteX271" fmla="*/ 129632 w 344534"/>
                          <a:gd name="connsiteY271" fmla="*/ 894819 h 1149784"/>
                          <a:gd name="connsiteX272" fmla="*/ 134840 w 344534"/>
                          <a:gd name="connsiteY272" fmla="*/ 888810 h 1149784"/>
                          <a:gd name="connsiteX273" fmla="*/ 142452 w 344534"/>
                          <a:gd name="connsiteY273" fmla="*/ 893617 h 1149784"/>
                          <a:gd name="connsiteX274" fmla="*/ 144054 w 344534"/>
                          <a:gd name="connsiteY274" fmla="*/ 892015 h 1149784"/>
                          <a:gd name="connsiteX275" fmla="*/ 138445 w 344534"/>
                          <a:gd name="connsiteY275" fmla="*/ 890012 h 1149784"/>
                          <a:gd name="connsiteX276" fmla="*/ 128029 w 344534"/>
                          <a:gd name="connsiteY276" fmla="*/ 888009 h 1149784"/>
                          <a:gd name="connsiteX277" fmla="*/ 130833 w 344534"/>
                          <a:gd name="connsiteY277" fmla="*/ 877993 h 1149784"/>
                          <a:gd name="connsiteX278" fmla="*/ 138045 w 344534"/>
                          <a:gd name="connsiteY278" fmla="*/ 859965 h 1149784"/>
                          <a:gd name="connsiteX279" fmla="*/ 118815 w 344534"/>
                          <a:gd name="connsiteY279" fmla="*/ 851151 h 1149784"/>
                          <a:gd name="connsiteX280" fmla="*/ 121619 w 344534"/>
                          <a:gd name="connsiteY280" fmla="*/ 851151 h 1149784"/>
                          <a:gd name="connsiteX281" fmla="*/ 123622 w 344534"/>
                          <a:gd name="connsiteY281" fmla="*/ 838332 h 1149784"/>
                          <a:gd name="connsiteX282" fmla="*/ 119616 w 344534"/>
                          <a:gd name="connsiteY282" fmla="*/ 838332 h 1149784"/>
                          <a:gd name="connsiteX283" fmla="*/ 114809 w 344534"/>
                          <a:gd name="connsiteY283" fmla="*/ 831521 h 1149784"/>
                          <a:gd name="connsiteX284" fmla="*/ 115610 w 344534"/>
                          <a:gd name="connsiteY284" fmla="*/ 823509 h 1149784"/>
                          <a:gd name="connsiteX285" fmla="*/ 117613 w 344534"/>
                          <a:gd name="connsiteY285" fmla="*/ 817900 h 1149784"/>
                          <a:gd name="connsiteX286" fmla="*/ 113607 w 344534"/>
                          <a:gd name="connsiteY286" fmla="*/ 811891 h 1149784"/>
                          <a:gd name="connsiteX287" fmla="*/ 111604 w 344534"/>
                          <a:gd name="connsiteY287" fmla="*/ 805881 h 1149784"/>
                          <a:gd name="connsiteX288" fmla="*/ 116812 w 344534"/>
                          <a:gd name="connsiteY288" fmla="*/ 801875 h 1149784"/>
                          <a:gd name="connsiteX289" fmla="*/ 107197 w 344534"/>
                          <a:gd name="connsiteY289" fmla="*/ 792661 h 1149784"/>
                          <a:gd name="connsiteX290" fmla="*/ 118815 w 344534"/>
                          <a:gd name="connsiteY290" fmla="*/ 799872 h 1149784"/>
                          <a:gd name="connsiteX291" fmla="*/ 111604 w 344534"/>
                          <a:gd name="connsiteY291" fmla="*/ 783847 h 1149784"/>
                          <a:gd name="connsiteX292" fmla="*/ 105194 w 344534"/>
                          <a:gd name="connsiteY292" fmla="*/ 777036 h 1149784"/>
                          <a:gd name="connsiteX293" fmla="*/ 109600 w 344534"/>
                          <a:gd name="connsiteY293" fmla="*/ 767021 h 1149784"/>
                          <a:gd name="connsiteX294" fmla="*/ 95178 w 344534"/>
                          <a:gd name="connsiteY294" fmla="*/ 769425 h 1149784"/>
                          <a:gd name="connsiteX295" fmla="*/ 90771 w 344534"/>
                          <a:gd name="connsiteY295" fmla="*/ 777838 h 1149784"/>
                          <a:gd name="connsiteX296" fmla="*/ 79554 w 344534"/>
                          <a:gd name="connsiteY296" fmla="*/ 772229 h 1149784"/>
                          <a:gd name="connsiteX297" fmla="*/ 61526 w 344534"/>
                          <a:gd name="connsiteY297" fmla="*/ 738977 h 1149784"/>
                          <a:gd name="connsiteX298" fmla="*/ 59924 w 344534"/>
                          <a:gd name="connsiteY298" fmla="*/ 720148 h 1149784"/>
                          <a:gd name="connsiteX299" fmla="*/ 63930 w 344534"/>
                          <a:gd name="connsiteY299" fmla="*/ 714139 h 1149784"/>
                          <a:gd name="connsiteX300" fmla="*/ 63930 w 344534"/>
                          <a:gd name="connsiteY300" fmla="*/ 702521 h 1149784"/>
                          <a:gd name="connsiteX301" fmla="*/ 56718 w 344534"/>
                          <a:gd name="connsiteY301" fmla="*/ 687297 h 1149784"/>
                          <a:gd name="connsiteX302" fmla="*/ 45100 w 344534"/>
                          <a:gd name="connsiteY302" fmla="*/ 667667 h 1149784"/>
                          <a:gd name="connsiteX303" fmla="*/ 41495 w 344534"/>
                          <a:gd name="connsiteY303" fmla="*/ 656049 h 1149784"/>
                          <a:gd name="connsiteX304" fmla="*/ 35085 w 344534"/>
                          <a:gd name="connsiteY304" fmla="*/ 647636 h 1149784"/>
                          <a:gd name="connsiteX305" fmla="*/ 34684 w 344534"/>
                          <a:gd name="connsiteY305" fmla="*/ 641626 h 1149784"/>
                          <a:gd name="connsiteX306" fmla="*/ 31479 w 344534"/>
                          <a:gd name="connsiteY306" fmla="*/ 631611 h 1149784"/>
                          <a:gd name="connsiteX307" fmla="*/ 41495 w 344534"/>
                          <a:gd name="connsiteY307" fmla="*/ 630409 h 1149784"/>
                          <a:gd name="connsiteX308" fmla="*/ 39492 w 344534"/>
                          <a:gd name="connsiteY308" fmla="*/ 614384 h 1149784"/>
                          <a:gd name="connsiteX309" fmla="*/ 43097 w 344534"/>
                          <a:gd name="connsiteY309" fmla="*/ 617589 h 1149784"/>
                          <a:gd name="connsiteX310" fmla="*/ 42296 w 344534"/>
                          <a:gd name="connsiteY310" fmla="*/ 613182 h 1149784"/>
                          <a:gd name="connsiteX311" fmla="*/ 43899 w 344534"/>
                          <a:gd name="connsiteY311" fmla="*/ 604769 h 1149784"/>
                          <a:gd name="connsiteX312" fmla="*/ 43899 w 344534"/>
                          <a:gd name="connsiteY312" fmla="*/ 590347 h 1149784"/>
                          <a:gd name="connsiteX313" fmla="*/ 43899 w 344534"/>
                          <a:gd name="connsiteY313" fmla="*/ 578328 h 1149784"/>
                          <a:gd name="connsiteX314" fmla="*/ 49107 w 344534"/>
                          <a:gd name="connsiteY314" fmla="*/ 563906 h 1149784"/>
                          <a:gd name="connsiteX315" fmla="*/ 46703 w 344534"/>
                          <a:gd name="connsiteY315" fmla="*/ 534260 h 1149784"/>
                          <a:gd name="connsiteX316" fmla="*/ 51510 w 344534"/>
                          <a:gd name="connsiteY316" fmla="*/ 519437 h 1149784"/>
                          <a:gd name="connsiteX317" fmla="*/ 46302 w 344534"/>
                          <a:gd name="connsiteY317" fmla="*/ 506617 h 1149784"/>
                          <a:gd name="connsiteX318" fmla="*/ 48305 w 344534"/>
                          <a:gd name="connsiteY318" fmla="*/ 496201 h 1149784"/>
                          <a:gd name="connsiteX319" fmla="*/ 47104 w 344534"/>
                          <a:gd name="connsiteY319" fmla="*/ 484582 h 1149784"/>
                          <a:gd name="connsiteX320" fmla="*/ 46703 w 344534"/>
                          <a:gd name="connsiteY320" fmla="*/ 478173 h 1149784"/>
                          <a:gd name="connsiteX321" fmla="*/ 42296 w 344534"/>
                          <a:gd name="connsiteY321" fmla="*/ 471362 h 1149784"/>
                          <a:gd name="connsiteX322" fmla="*/ 37088 w 344534"/>
                          <a:gd name="connsiteY322" fmla="*/ 454135 h 1149784"/>
                          <a:gd name="connsiteX323" fmla="*/ 25470 w 344534"/>
                          <a:gd name="connsiteY323" fmla="*/ 420483 h 1149784"/>
                          <a:gd name="connsiteX324" fmla="*/ 29877 w 344534"/>
                          <a:gd name="connsiteY324" fmla="*/ 411269 h 1149784"/>
                          <a:gd name="connsiteX325" fmla="*/ 31880 w 344534"/>
                          <a:gd name="connsiteY325" fmla="*/ 400853 h 1149784"/>
                          <a:gd name="connsiteX326" fmla="*/ 25069 w 344534"/>
                          <a:gd name="connsiteY326" fmla="*/ 380822 h 1149784"/>
                          <a:gd name="connsiteX327" fmla="*/ 20662 w 344534"/>
                          <a:gd name="connsiteY327" fmla="*/ 368002 h 1149784"/>
                          <a:gd name="connsiteX328" fmla="*/ 25470 w 344534"/>
                          <a:gd name="connsiteY328" fmla="*/ 352377 h 1149784"/>
                          <a:gd name="connsiteX329" fmla="*/ 23868 w 344534"/>
                          <a:gd name="connsiteY329" fmla="*/ 338756 h 1149784"/>
                          <a:gd name="connsiteX330" fmla="*/ 26271 w 344534"/>
                          <a:gd name="connsiteY330" fmla="*/ 321930 h 1149784"/>
                          <a:gd name="connsiteX331" fmla="*/ 27874 w 344534"/>
                          <a:gd name="connsiteY331" fmla="*/ 289880 h 1149784"/>
                          <a:gd name="connsiteX332" fmla="*/ 22666 w 344534"/>
                          <a:gd name="connsiteY332" fmla="*/ 265042 h 1149784"/>
                          <a:gd name="connsiteX333" fmla="*/ 27874 w 344534"/>
                          <a:gd name="connsiteY333" fmla="*/ 254626 h 1149784"/>
                          <a:gd name="connsiteX334" fmla="*/ 21864 w 344534"/>
                          <a:gd name="connsiteY334" fmla="*/ 236197 h 1149784"/>
                          <a:gd name="connsiteX335" fmla="*/ 20662 w 344534"/>
                          <a:gd name="connsiteY335" fmla="*/ 216967 h 1149784"/>
                          <a:gd name="connsiteX336" fmla="*/ 19861 w 344534"/>
                          <a:gd name="connsiteY336" fmla="*/ 208153 h 1149784"/>
                          <a:gd name="connsiteX337" fmla="*/ 21063 w 344534"/>
                          <a:gd name="connsiteY337" fmla="*/ 199740 h 1149784"/>
                          <a:gd name="connsiteX338" fmla="*/ 14253 w 344534"/>
                          <a:gd name="connsiteY338" fmla="*/ 194532 h 1149784"/>
                          <a:gd name="connsiteX339" fmla="*/ 15054 w 344534"/>
                          <a:gd name="connsiteY339" fmla="*/ 182113 h 1149784"/>
                          <a:gd name="connsiteX340" fmla="*/ 21063 w 344534"/>
                          <a:gd name="connsiteY340" fmla="*/ 166889 h 1149784"/>
                          <a:gd name="connsiteX341" fmla="*/ 18259 w 344534"/>
                          <a:gd name="connsiteY341" fmla="*/ 118815 h 1149784"/>
                          <a:gd name="connsiteX342" fmla="*/ 10246 w 344534"/>
                          <a:gd name="connsiteY342" fmla="*/ 69939 h 1149784"/>
                          <a:gd name="connsiteX343" fmla="*/ 3836 w 344534"/>
                          <a:gd name="connsiteY343" fmla="*/ 48305 h 1149784"/>
                          <a:gd name="connsiteX344" fmla="*/ 631 w 344534"/>
                          <a:gd name="connsiteY344" fmla="*/ 27473 h 114978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  <a:cxn ang="0">
                            <a:pos x="connsiteX53" y="connsiteY53"/>
                          </a:cxn>
                          <a:cxn ang="0">
                            <a:pos x="connsiteX54" y="connsiteY54"/>
                          </a:cxn>
                          <a:cxn ang="0">
                            <a:pos x="connsiteX55" y="connsiteY55"/>
                          </a:cxn>
                          <a:cxn ang="0">
                            <a:pos x="connsiteX56" y="connsiteY56"/>
                          </a:cxn>
                          <a:cxn ang="0">
                            <a:pos x="connsiteX57" y="connsiteY57"/>
                          </a:cxn>
                          <a:cxn ang="0">
                            <a:pos x="connsiteX58" y="connsiteY58"/>
                          </a:cxn>
                          <a:cxn ang="0">
                            <a:pos x="connsiteX59" y="connsiteY59"/>
                          </a:cxn>
                          <a:cxn ang="0">
                            <a:pos x="connsiteX60" y="connsiteY60"/>
                          </a:cxn>
                          <a:cxn ang="0">
                            <a:pos x="connsiteX61" y="connsiteY61"/>
                          </a:cxn>
                          <a:cxn ang="0">
                            <a:pos x="connsiteX62" y="connsiteY62"/>
                          </a:cxn>
                          <a:cxn ang="0">
                            <a:pos x="connsiteX63" y="connsiteY63"/>
                          </a:cxn>
                          <a:cxn ang="0">
                            <a:pos x="connsiteX64" y="connsiteY64"/>
                          </a:cxn>
                          <a:cxn ang="0">
                            <a:pos x="connsiteX65" y="connsiteY65"/>
                          </a:cxn>
                          <a:cxn ang="0">
                            <a:pos x="connsiteX66" y="connsiteY66"/>
                          </a:cxn>
                          <a:cxn ang="0">
                            <a:pos x="connsiteX67" y="connsiteY67"/>
                          </a:cxn>
                          <a:cxn ang="0">
                            <a:pos x="connsiteX68" y="connsiteY68"/>
                          </a:cxn>
                          <a:cxn ang="0">
                            <a:pos x="connsiteX69" y="connsiteY69"/>
                          </a:cxn>
                          <a:cxn ang="0">
                            <a:pos x="connsiteX70" y="connsiteY70"/>
                          </a:cxn>
                          <a:cxn ang="0">
                            <a:pos x="connsiteX71" y="connsiteY71"/>
                          </a:cxn>
                          <a:cxn ang="0">
                            <a:pos x="connsiteX72" y="connsiteY72"/>
                          </a:cxn>
                          <a:cxn ang="0">
                            <a:pos x="connsiteX73" y="connsiteY73"/>
                          </a:cxn>
                          <a:cxn ang="0">
                            <a:pos x="connsiteX74" y="connsiteY74"/>
                          </a:cxn>
                          <a:cxn ang="0">
                            <a:pos x="connsiteX75" y="connsiteY75"/>
                          </a:cxn>
                          <a:cxn ang="0">
                            <a:pos x="connsiteX76" y="connsiteY76"/>
                          </a:cxn>
                          <a:cxn ang="0">
                            <a:pos x="connsiteX77" y="connsiteY77"/>
                          </a:cxn>
                          <a:cxn ang="0">
                            <a:pos x="connsiteX78" y="connsiteY78"/>
                          </a:cxn>
                          <a:cxn ang="0">
                            <a:pos x="connsiteX79" y="connsiteY79"/>
                          </a:cxn>
                          <a:cxn ang="0">
                            <a:pos x="connsiteX80" y="connsiteY80"/>
                          </a:cxn>
                          <a:cxn ang="0">
                            <a:pos x="connsiteX81" y="connsiteY81"/>
                          </a:cxn>
                          <a:cxn ang="0">
                            <a:pos x="connsiteX82" y="connsiteY82"/>
                          </a:cxn>
                          <a:cxn ang="0">
                            <a:pos x="connsiteX83" y="connsiteY83"/>
                          </a:cxn>
                          <a:cxn ang="0">
                            <a:pos x="connsiteX84" y="connsiteY84"/>
                          </a:cxn>
                          <a:cxn ang="0">
                            <a:pos x="connsiteX85" y="connsiteY85"/>
                          </a:cxn>
                          <a:cxn ang="0">
                            <a:pos x="connsiteX86" y="connsiteY86"/>
                          </a:cxn>
                          <a:cxn ang="0">
                            <a:pos x="connsiteX87" y="connsiteY87"/>
                          </a:cxn>
                          <a:cxn ang="0">
                            <a:pos x="connsiteX88" y="connsiteY88"/>
                          </a:cxn>
                          <a:cxn ang="0">
                            <a:pos x="connsiteX89" y="connsiteY89"/>
                          </a:cxn>
                          <a:cxn ang="0">
                            <a:pos x="connsiteX90" y="connsiteY90"/>
                          </a:cxn>
                          <a:cxn ang="0">
                            <a:pos x="connsiteX91" y="connsiteY91"/>
                          </a:cxn>
                          <a:cxn ang="0">
                            <a:pos x="connsiteX92" y="connsiteY92"/>
                          </a:cxn>
                          <a:cxn ang="0">
                            <a:pos x="connsiteX93" y="connsiteY93"/>
                          </a:cxn>
                          <a:cxn ang="0">
                            <a:pos x="connsiteX94" y="connsiteY94"/>
                          </a:cxn>
                          <a:cxn ang="0">
                            <a:pos x="connsiteX95" y="connsiteY95"/>
                          </a:cxn>
                          <a:cxn ang="0">
                            <a:pos x="connsiteX96" y="connsiteY96"/>
                          </a:cxn>
                          <a:cxn ang="0">
                            <a:pos x="connsiteX97" y="connsiteY97"/>
                          </a:cxn>
                          <a:cxn ang="0">
                            <a:pos x="connsiteX98" y="connsiteY98"/>
                          </a:cxn>
                          <a:cxn ang="0">
                            <a:pos x="connsiteX99" y="connsiteY99"/>
                          </a:cxn>
                          <a:cxn ang="0">
                            <a:pos x="connsiteX100" y="connsiteY100"/>
                          </a:cxn>
                          <a:cxn ang="0">
                            <a:pos x="connsiteX101" y="connsiteY101"/>
                          </a:cxn>
                          <a:cxn ang="0">
                            <a:pos x="connsiteX102" y="connsiteY102"/>
                          </a:cxn>
                          <a:cxn ang="0">
                            <a:pos x="connsiteX103" y="connsiteY103"/>
                          </a:cxn>
                          <a:cxn ang="0">
                            <a:pos x="connsiteX104" y="connsiteY104"/>
                          </a:cxn>
                          <a:cxn ang="0">
                            <a:pos x="connsiteX105" y="connsiteY105"/>
                          </a:cxn>
                          <a:cxn ang="0">
                            <a:pos x="connsiteX106" y="connsiteY106"/>
                          </a:cxn>
                          <a:cxn ang="0">
                            <a:pos x="connsiteX107" y="connsiteY107"/>
                          </a:cxn>
                          <a:cxn ang="0">
                            <a:pos x="connsiteX108" y="connsiteY108"/>
                          </a:cxn>
                          <a:cxn ang="0">
                            <a:pos x="connsiteX109" y="connsiteY109"/>
                          </a:cxn>
                          <a:cxn ang="0">
                            <a:pos x="connsiteX110" y="connsiteY110"/>
                          </a:cxn>
                          <a:cxn ang="0">
                            <a:pos x="connsiteX111" y="connsiteY111"/>
                          </a:cxn>
                          <a:cxn ang="0">
                            <a:pos x="connsiteX112" y="connsiteY112"/>
                          </a:cxn>
                          <a:cxn ang="0">
                            <a:pos x="connsiteX113" y="connsiteY113"/>
                          </a:cxn>
                          <a:cxn ang="0">
                            <a:pos x="connsiteX114" y="connsiteY114"/>
                          </a:cxn>
                          <a:cxn ang="0">
                            <a:pos x="connsiteX115" y="connsiteY115"/>
                          </a:cxn>
                          <a:cxn ang="0">
                            <a:pos x="connsiteX116" y="connsiteY116"/>
                          </a:cxn>
                          <a:cxn ang="0">
                            <a:pos x="connsiteX117" y="connsiteY117"/>
                          </a:cxn>
                          <a:cxn ang="0">
                            <a:pos x="connsiteX118" y="connsiteY118"/>
                          </a:cxn>
                          <a:cxn ang="0">
                            <a:pos x="connsiteX119" y="connsiteY119"/>
                          </a:cxn>
                          <a:cxn ang="0">
                            <a:pos x="connsiteX120" y="connsiteY120"/>
                          </a:cxn>
                          <a:cxn ang="0">
                            <a:pos x="connsiteX121" y="connsiteY121"/>
                          </a:cxn>
                          <a:cxn ang="0">
                            <a:pos x="connsiteX122" y="connsiteY122"/>
                          </a:cxn>
                          <a:cxn ang="0">
                            <a:pos x="connsiteX123" y="connsiteY123"/>
                          </a:cxn>
                          <a:cxn ang="0">
                            <a:pos x="connsiteX124" y="connsiteY124"/>
                          </a:cxn>
                          <a:cxn ang="0">
                            <a:pos x="connsiteX125" y="connsiteY125"/>
                          </a:cxn>
                          <a:cxn ang="0">
                            <a:pos x="connsiteX126" y="connsiteY126"/>
                          </a:cxn>
                          <a:cxn ang="0">
                            <a:pos x="connsiteX127" y="connsiteY127"/>
                          </a:cxn>
                          <a:cxn ang="0">
                            <a:pos x="connsiteX128" y="connsiteY128"/>
                          </a:cxn>
                          <a:cxn ang="0">
                            <a:pos x="connsiteX129" y="connsiteY129"/>
                          </a:cxn>
                          <a:cxn ang="0">
                            <a:pos x="connsiteX130" y="connsiteY130"/>
                          </a:cxn>
                          <a:cxn ang="0">
                            <a:pos x="connsiteX131" y="connsiteY131"/>
                          </a:cxn>
                          <a:cxn ang="0">
                            <a:pos x="connsiteX132" y="connsiteY132"/>
                          </a:cxn>
                          <a:cxn ang="0">
                            <a:pos x="connsiteX133" y="connsiteY133"/>
                          </a:cxn>
                          <a:cxn ang="0">
                            <a:pos x="connsiteX134" y="connsiteY134"/>
                          </a:cxn>
                          <a:cxn ang="0">
                            <a:pos x="connsiteX135" y="connsiteY135"/>
                          </a:cxn>
                          <a:cxn ang="0">
                            <a:pos x="connsiteX136" y="connsiteY136"/>
                          </a:cxn>
                          <a:cxn ang="0">
                            <a:pos x="connsiteX137" y="connsiteY137"/>
                          </a:cxn>
                          <a:cxn ang="0">
                            <a:pos x="connsiteX138" y="connsiteY138"/>
                          </a:cxn>
                          <a:cxn ang="0">
                            <a:pos x="connsiteX139" y="connsiteY139"/>
                          </a:cxn>
                          <a:cxn ang="0">
                            <a:pos x="connsiteX140" y="connsiteY140"/>
                          </a:cxn>
                          <a:cxn ang="0">
                            <a:pos x="connsiteX141" y="connsiteY141"/>
                          </a:cxn>
                          <a:cxn ang="0">
                            <a:pos x="connsiteX142" y="connsiteY142"/>
                          </a:cxn>
                          <a:cxn ang="0">
                            <a:pos x="connsiteX143" y="connsiteY143"/>
                          </a:cxn>
                          <a:cxn ang="0">
                            <a:pos x="connsiteX144" y="connsiteY144"/>
                          </a:cxn>
                          <a:cxn ang="0">
                            <a:pos x="connsiteX145" y="connsiteY145"/>
                          </a:cxn>
                          <a:cxn ang="0">
                            <a:pos x="connsiteX146" y="connsiteY146"/>
                          </a:cxn>
                          <a:cxn ang="0">
                            <a:pos x="connsiteX147" y="connsiteY147"/>
                          </a:cxn>
                          <a:cxn ang="0">
                            <a:pos x="connsiteX148" y="connsiteY148"/>
                          </a:cxn>
                          <a:cxn ang="0">
                            <a:pos x="connsiteX149" y="connsiteY149"/>
                          </a:cxn>
                          <a:cxn ang="0">
                            <a:pos x="connsiteX150" y="connsiteY150"/>
                          </a:cxn>
                          <a:cxn ang="0">
                            <a:pos x="connsiteX151" y="connsiteY151"/>
                          </a:cxn>
                          <a:cxn ang="0">
                            <a:pos x="connsiteX152" y="connsiteY152"/>
                          </a:cxn>
                          <a:cxn ang="0">
                            <a:pos x="connsiteX153" y="connsiteY153"/>
                          </a:cxn>
                          <a:cxn ang="0">
                            <a:pos x="connsiteX154" y="connsiteY154"/>
                          </a:cxn>
                          <a:cxn ang="0">
                            <a:pos x="connsiteX155" y="connsiteY155"/>
                          </a:cxn>
                          <a:cxn ang="0">
                            <a:pos x="connsiteX156" y="connsiteY156"/>
                          </a:cxn>
                          <a:cxn ang="0">
                            <a:pos x="connsiteX157" y="connsiteY157"/>
                          </a:cxn>
                          <a:cxn ang="0">
                            <a:pos x="connsiteX158" y="connsiteY158"/>
                          </a:cxn>
                          <a:cxn ang="0">
                            <a:pos x="connsiteX159" y="connsiteY159"/>
                          </a:cxn>
                          <a:cxn ang="0">
                            <a:pos x="connsiteX160" y="connsiteY160"/>
                          </a:cxn>
                          <a:cxn ang="0">
                            <a:pos x="connsiteX161" y="connsiteY161"/>
                          </a:cxn>
                          <a:cxn ang="0">
                            <a:pos x="connsiteX162" y="connsiteY162"/>
                          </a:cxn>
                          <a:cxn ang="0">
                            <a:pos x="connsiteX163" y="connsiteY163"/>
                          </a:cxn>
                          <a:cxn ang="0">
                            <a:pos x="connsiteX164" y="connsiteY164"/>
                          </a:cxn>
                          <a:cxn ang="0">
                            <a:pos x="connsiteX165" y="connsiteY165"/>
                          </a:cxn>
                          <a:cxn ang="0">
                            <a:pos x="connsiteX166" y="connsiteY166"/>
                          </a:cxn>
                          <a:cxn ang="0">
                            <a:pos x="connsiteX167" y="connsiteY167"/>
                          </a:cxn>
                          <a:cxn ang="0">
                            <a:pos x="connsiteX168" y="connsiteY168"/>
                          </a:cxn>
                          <a:cxn ang="0">
                            <a:pos x="connsiteX169" y="connsiteY169"/>
                          </a:cxn>
                          <a:cxn ang="0">
                            <a:pos x="connsiteX170" y="connsiteY170"/>
                          </a:cxn>
                          <a:cxn ang="0">
                            <a:pos x="connsiteX171" y="connsiteY171"/>
                          </a:cxn>
                          <a:cxn ang="0">
                            <a:pos x="connsiteX172" y="connsiteY172"/>
                          </a:cxn>
                          <a:cxn ang="0">
                            <a:pos x="connsiteX173" y="connsiteY173"/>
                          </a:cxn>
                          <a:cxn ang="0">
                            <a:pos x="connsiteX174" y="connsiteY174"/>
                          </a:cxn>
                          <a:cxn ang="0">
                            <a:pos x="connsiteX175" y="connsiteY175"/>
                          </a:cxn>
                          <a:cxn ang="0">
                            <a:pos x="connsiteX176" y="connsiteY176"/>
                          </a:cxn>
                          <a:cxn ang="0">
                            <a:pos x="connsiteX177" y="connsiteY177"/>
                          </a:cxn>
                          <a:cxn ang="0">
                            <a:pos x="connsiteX178" y="connsiteY178"/>
                          </a:cxn>
                          <a:cxn ang="0">
                            <a:pos x="connsiteX179" y="connsiteY179"/>
                          </a:cxn>
                          <a:cxn ang="0">
                            <a:pos x="connsiteX180" y="connsiteY180"/>
                          </a:cxn>
                          <a:cxn ang="0">
                            <a:pos x="connsiteX181" y="connsiteY181"/>
                          </a:cxn>
                          <a:cxn ang="0">
                            <a:pos x="connsiteX182" y="connsiteY182"/>
                          </a:cxn>
                          <a:cxn ang="0">
                            <a:pos x="connsiteX183" y="connsiteY183"/>
                          </a:cxn>
                          <a:cxn ang="0">
                            <a:pos x="connsiteX184" y="connsiteY184"/>
                          </a:cxn>
                          <a:cxn ang="0">
                            <a:pos x="connsiteX185" y="connsiteY185"/>
                          </a:cxn>
                          <a:cxn ang="0">
                            <a:pos x="connsiteX186" y="connsiteY186"/>
                          </a:cxn>
                          <a:cxn ang="0">
                            <a:pos x="connsiteX187" y="connsiteY187"/>
                          </a:cxn>
                          <a:cxn ang="0">
                            <a:pos x="connsiteX188" y="connsiteY188"/>
                          </a:cxn>
                          <a:cxn ang="0">
                            <a:pos x="connsiteX189" y="connsiteY189"/>
                          </a:cxn>
                          <a:cxn ang="0">
                            <a:pos x="connsiteX190" y="connsiteY190"/>
                          </a:cxn>
                          <a:cxn ang="0">
                            <a:pos x="connsiteX191" y="connsiteY191"/>
                          </a:cxn>
                          <a:cxn ang="0">
                            <a:pos x="connsiteX192" y="connsiteY192"/>
                          </a:cxn>
                          <a:cxn ang="0">
                            <a:pos x="connsiteX193" y="connsiteY193"/>
                          </a:cxn>
                          <a:cxn ang="0">
                            <a:pos x="connsiteX194" y="connsiteY194"/>
                          </a:cxn>
                          <a:cxn ang="0">
                            <a:pos x="connsiteX195" y="connsiteY195"/>
                          </a:cxn>
                          <a:cxn ang="0">
                            <a:pos x="connsiteX196" y="connsiteY196"/>
                          </a:cxn>
                          <a:cxn ang="0">
                            <a:pos x="connsiteX197" y="connsiteY197"/>
                          </a:cxn>
                          <a:cxn ang="0">
                            <a:pos x="connsiteX198" y="connsiteY198"/>
                          </a:cxn>
                          <a:cxn ang="0">
                            <a:pos x="connsiteX199" y="connsiteY199"/>
                          </a:cxn>
                          <a:cxn ang="0">
                            <a:pos x="connsiteX200" y="connsiteY200"/>
                          </a:cxn>
                          <a:cxn ang="0">
                            <a:pos x="connsiteX201" y="connsiteY201"/>
                          </a:cxn>
                          <a:cxn ang="0">
                            <a:pos x="connsiteX202" y="connsiteY202"/>
                          </a:cxn>
                          <a:cxn ang="0">
                            <a:pos x="connsiteX203" y="connsiteY203"/>
                          </a:cxn>
                          <a:cxn ang="0">
                            <a:pos x="connsiteX204" y="connsiteY204"/>
                          </a:cxn>
                          <a:cxn ang="0">
                            <a:pos x="connsiteX205" y="connsiteY205"/>
                          </a:cxn>
                          <a:cxn ang="0">
                            <a:pos x="connsiteX206" y="connsiteY206"/>
                          </a:cxn>
                          <a:cxn ang="0">
                            <a:pos x="connsiteX207" y="connsiteY207"/>
                          </a:cxn>
                          <a:cxn ang="0">
                            <a:pos x="connsiteX208" y="connsiteY208"/>
                          </a:cxn>
                          <a:cxn ang="0">
                            <a:pos x="connsiteX209" y="connsiteY209"/>
                          </a:cxn>
                          <a:cxn ang="0">
                            <a:pos x="connsiteX210" y="connsiteY210"/>
                          </a:cxn>
                          <a:cxn ang="0">
                            <a:pos x="connsiteX211" y="connsiteY211"/>
                          </a:cxn>
                          <a:cxn ang="0">
                            <a:pos x="connsiteX212" y="connsiteY212"/>
                          </a:cxn>
                          <a:cxn ang="0">
                            <a:pos x="connsiteX213" y="connsiteY213"/>
                          </a:cxn>
                          <a:cxn ang="0">
                            <a:pos x="connsiteX214" y="connsiteY214"/>
                          </a:cxn>
                          <a:cxn ang="0">
                            <a:pos x="connsiteX215" y="connsiteY215"/>
                          </a:cxn>
                          <a:cxn ang="0">
                            <a:pos x="connsiteX216" y="connsiteY216"/>
                          </a:cxn>
                          <a:cxn ang="0">
                            <a:pos x="connsiteX217" y="connsiteY217"/>
                          </a:cxn>
                          <a:cxn ang="0">
                            <a:pos x="connsiteX218" y="connsiteY218"/>
                          </a:cxn>
                          <a:cxn ang="0">
                            <a:pos x="connsiteX219" y="connsiteY219"/>
                          </a:cxn>
                          <a:cxn ang="0">
                            <a:pos x="connsiteX220" y="connsiteY220"/>
                          </a:cxn>
                          <a:cxn ang="0">
                            <a:pos x="connsiteX221" y="connsiteY221"/>
                          </a:cxn>
                          <a:cxn ang="0">
                            <a:pos x="connsiteX222" y="connsiteY222"/>
                          </a:cxn>
                          <a:cxn ang="0">
                            <a:pos x="connsiteX223" y="connsiteY223"/>
                          </a:cxn>
                          <a:cxn ang="0">
                            <a:pos x="connsiteX224" y="connsiteY224"/>
                          </a:cxn>
                          <a:cxn ang="0">
                            <a:pos x="connsiteX225" y="connsiteY225"/>
                          </a:cxn>
                          <a:cxn ang="0">
                            <a:pos x="connsiteX226" y="connsiteY226"/>
                          </a:cxn>
                          <a:cxn ang="0">
                            <a:pos x="connsiteX227" y="connsiteY227"/>
                          </a:cxn>
                          <a:cxn ang="0">
                            <a:pos x="connsiteX228" y="connsiteY228"/>
                          </a:cxn>
                          <a:cxn ang="0">
                            <a:pos x="connsiteX229" y="connsiteY229"/>
                          </a:cxn>
                          <a:cxn ang="0">
                            <a:pos x="connsiteX230" y="connsiteY230"/>
                          </a:cxn>
                          <a:cxn ang="0">
                            <a:pos x="connsiteX231" y="connsiteY231"/>
                          </a:cxn>
                          <a:cxn ang="0">
                            <a:pos x="connsiteX232" y="connsiteY232"/>
                          </a:cxn>
                          <a:cxn ang="0">
                            <a:pos x="connsiteX233" y="connsiteY233"/>
                          </a:cxn>
                          <a:cxn ang="0">
                            <a:pos x="connsiteX234" y="connsiteY234"/>
                          </a:cxn>
                          <a:cxn ang="0">
                            <a:pos x="connsiteX235" y="connsiteY235"/>
                          </a:cxn>
                          <a:cxn ang="0">
                            <a:pos x="connsiteX236" y="connsiteY236"/>
                          </a:cxn>
                          <a:cxn ang="0">
                            <a:pos x="connsiteX237" y="connsiteY237"/>
                          </a:cxn>
                          <a:cxn ang="0">
                            <a:pos x="connsiteX238" y="connsiteY238"/>
                          </a:cxn>
                          <a:cxn ang="0">
                            <a:pos x="connsiteX239" y="connsiteY239"/>
                          </a:cxn>
                          <a:cxn ang="0">
                            <a:pos x="connsiteX240" y="connsiteY240"/>
                          </a:cxn>
                          <a:cxn ang="0">
                            <a:pos x="connsiteX241" y="connsiteY241"/>
                          </a:cxn>
                          <a:cxn ang="0">
                            <a:pos x="connsiteX242" y="connsiteY242"/>
                          </a:cxn>
                          <a:cxn ang="0">
                            <a:pos x="connsiteX243" y="connsiteY243"/>
                          </a:cxn>
                          <a:cxn ang="0">
                            <a:pos x="connsiteX244" y="connsiteY244"/>
                          </a:cxn>
                          <a:cxn ang="0">
                            <a:pos x="connsiteX245" y="connsiteY245"/>
                          </a:cxn>
                          <a:cxn ang="0">
                            <a:pos x="connsiteX246" y="connsiteY246"/>
                          </a:cxn>
                          <a:cxn ang="0">
                            <a:pos x="connsiteX247" y="connsiteY247"/>
                          </a:cxn>
                          <a:cxn ang="0">
                            <a:pos x="connsiteX248" y="connsiteY248"/>
                          </a:cxn>
                          <a:cxn ang="0">
                            <a:pos x="connsiteX249" y="connsiteY249"/>
                          </a:cxn>
                          <a:cxn ang="0">
                            <a:pos x="connsiteX250" y="connsiteY250"/>
                          </a:cxn>
                          <a:cxn ang="0">
                            <a:pos x="connsiteX251" y="connsiteY251"/>
                          </a:cxn>
                          <a:cxn ang="0">
                            <a:pos x="connsiteX252" y="connsiteY252"/>
                          </a:cxn>
                          <a:cxn ang="0">
                            <a:pos x="connsiteX253" y="connsiteY253"/>
                          </a:cxn>
                          <a:cxn ang="0">
                            <a:pos x="connsiteX254" y="connsiteY254"/>
                          </a:cxn>
                          <a:cxn ang="0">
                            <a:pos x="connsiteX255" y="connsiteY255"/>
                          </a:cxn>
                          <a:cxn ang="0">
                            <a:pos x="connsiteX256" y="connsiteY256"/>
                          </a:cxn>
                          <a:cxn ang="0">
                            <a:pos x="connsiteX257" y="connsiteY257"/>
                          </a:cxn>
                          <a:cxn ang="0">
                            <a:pos x="connsiteX258" y="connsiteY258"/>
                          </a:cxn>
                          <a:cxn ang="0">
                            <a:pos x="connsiteX259" y="connsiteY259"/>
                          </a:cxn>
                          <a:cxn ang="0">
                            <a:pos x="connsiteX260" y="connsiteY260"/>
                          </a:cxn>
                          <a:cxn ang="0">
                            <a:pos x="connsiteX261" y="connsiteY261"/>
                          </a:cxn>
                          <a:cxn ang="0">
                            <a:pos x="connsiteX262" y="connsiteY262"/>
                          </a:cxn>
                          <a:cxn ang="0">
                            <a:pos x="connsiteX263" y="connsiteY263"/>
                          </a:cxn>
                          <a:cxn ang="0">
                            <a:pos x="connsiteX264" y="connsiteY264"/>
                          </a:cxn>
                          <a:cxn ang="0">
                            <a:pos x="connsiteX265" y="connsiteY265"/>
                          </a:cxn>
                          <a:cxn ang="0">
                            <a:pos x="connsiteX266" y="connsiteY266"/>
                          </a:cxn>
                          <a:cxn ang="0">
                            <a:pos x="connsiteX267" y="connsiteY267"/>
                          </a:cxn>
                          <a:cxn ang="0">
                            <a:pos x="connsiteX268" y="connsiteY268"/>
                          </a:cxn>
                          <a:cxn ang="0">
                            <a:pos x="connsiteX269" y="connsiteY269"/>
                          </a:cxn>
                          <a:cxn ang="0">
                            <a:pos x="connsiteX270" y="connsiteY270"/>
                          </a:cxn>
                          <a:cxn ang="0">
                            <a:pos x="connsiteX271" y="connsiteY271"/>
                          </a:cxn>
                          <a:cxn ang="0">
                            <a:pos x="connsiteX272" y="connsiteY272"/>
                          </a:cxn>
                          <a:cxn ang="0">
                            <a:pos x="connsiteX273" y="connsiteY273"/>
                          </a:cxn>
                          <a:cxn ang="0">
                            <a:pos x="connsiteX274" y="connsiteY274"/>
                          </a:cxn>
                          <a:cxn ang="0">
                            <a:pos x="connsiteX275" y="connsiteY275"/>
                          </a:cxn>
                          <a:cxn ang="0">
                            <a:pos x="connsiteX276" y="connsiteY276"/>
                          </a:cxn>
                          <a:cxn ang="0">
                            <a:pos x="connsiteX277" y="connsiteY277"/>
                          </a:cxn>
                          <a:cxn ang="0">
                            <a:pos x="connsiteX278" y="connsiteY278"/>
                          </a:cxn>
                          <a:cxn ang="0">
                            <a:pos x="connsiteX279" y="connsiteY279"/>
                          </a:cxn>
                          <a:cxn ang="0">
                            <a:pos x="connsiteX280" y="connsiteY280"/>
                          </a:cxn>
                          <a:cxn ang="0">
                            <a:pos x="connsiteX281" y="connsiteY281"/>
                          </a:cxn>
                          <a:cxn ang="0">
                            <a:pos x="connsiteX282" y="connsiteY282"/>
                          </a:cxn>
                          <a:cxn ang="0">
                            <a:pos x="connsiteX283" y="connsiteY283"/>
                          </a:cxn>
                          <a:cxn ang="0">
                            <a:pos x="connsiteX284" y="connsiteY284"/>
                          </a:cxn>
                          <a:cxn ang="0">
                            <a:pos x="connsiteX285" y="connsiteY285"/>
                          </a:cxn>
                          <a:cxn ang="0">
                            <a:pos x="connsiteX286" y="connsiteY286"/>
                          </a:cxn>
                          <a:cxn ang="0">
                            <a:pos x="connsiteX287" y="connsiteY287"/>
                          </a:cxn>
                          <a:cxn ang="0">
                            <a:pos x="connsiteX288" y="connsiteY288"/>
                          </a:cxn>
                          <a:cxn ang="0">
                            <a:pos x="connsiteX289" y="connsiteY289"/>
                          </a:cxn>
                          <a:cxn ang="0">
                            <a:pos x="connsiteX290" y="connsiteY290"/>
                          </a:cxn>
                          <a:cxn ang="0">
                            <a:pos x="connsiteX291" y="connsiteY291"/>
                          </a:cxn>
                          <a:cxn ang="0">
                            <a:pos x="connsiteX292" y="connsiteY292"/>
                          </a:cxn>
                          <a:cxn ang="0">
                            <a:pos x="connsiteX293" y="connsiteY293"/>
                          </a:cxn>
                          <a:cxn ang="0">
                            <a:pos x="connsiteX294" y="connsiteY294"/>
                          </a:cxn>
                          <a:cxn ang="0">
                            <a:pos x="connsiteX295" y="connsiteY295"/>
                          </a:cxn>
                          <a:cxn ang="0">
                            <a:pos x="connsiteX296" y="connsiteY296"/>
                          </a:cxn>
                          <a:cxn ang="0">
                            <a:pos x="connsiteX297" y="connsiteY297"/>
                          </a:cxn>
                          <a:cxn ang="0">
                            <a:pos x="connsiteX298" y="connsiteY298"/>
                          </a:cxn>
                          <a:cxn ang="0">
                            <a:pos x="connsiteX299" y="connsiteY299"/>
                          </a:cxn>
                          <a:cxn ang="0">
                            <a:pos x="connsiteX300" y="connsiteY300"/>
                          </a:cxn>
                          <a:cxn ang="0">
                            <a:pos x="connsiteX301" y="connsiteY301"/>
                          </a:cxn>
                          <a:cxn ang="0">
                            <a:pos x="connsiteX302" y="connsiteY302"/>
                          </a:cxn>
                          <a:cxn ang="0">
                            <a:pos x="connsiteX303" y="connsiteY303"/>
                          </a:cxn>
                          <a:cxn ang="0">
                            <a:pos x="connsiteX304" y="connsiteY304"/>
                          </a:cxn>
                          <a:cxn ang="0">
                            <a:pos x="connsiteX305" y="connsiteY305"/>
                          </a:cxn>
                          <a:cxn ang="0">
                            <a:pos x="connsiteX306" y="connsiteY306"/>
                          </a:cxn>
                          <a:cxn ang="0">
                            <a:pos x="connsiteX307" y="connsiteY307"/>
                          </a:cxn>
                          <a:cxn ang="0">
                            <a:pos x="connsiteX308" y="connsiteY308"/>
                          </a:cxn>
                          <a:cxn ang="0">
                            <a:pos x="connsiteX309" y="connsiteY309"/>
                          </a:cxn>
                          <a:cxn ang="0">
                            <a:pos x="connsiteX310" y="connsiteY310"/>
                          </a:cxn>
                          <a:cxn ang="0">
                            <a:pos x="connsiteX311" y="connsiteY311"/>
                          </a:cxn>
                          <a:cxn ang="0">
                            <a:pos x="connsiteX312" y="connsiteY312"/>
                          </a:cxn>
                          <a:cxn ang="0">
                            <a:pos x="connsiteX313" y="connsiteY313"/>
                          </a:cxn>
                          <a:cxn ang="0">
                            <a:pos x="connsiteX314" y="connsiteY314"/>
                          </a:cxn>
                          <a:cxn ang="0">
                            <a:pos x="connsiteX315" y="connsiteY315"/>
                          </a:cxn>
                          <a:cxn ang="0">
                            <a:pos x="connsiteX316" y="connsiteY316"/>
                          </a:cxn>
                          <a:cxn ang="0">
                            <a:pos x="connsiteX317" y="connsiteY317"/>
                          </a:cxn>
                          <a:cxn ang="0">
                            <a:pos x="connsiteX318" y="connsiteY318"/>
                          </a:cxn>
                          <a:cxn ang="0">
                            <a:pos x="connsiteX319" y="connsiteY319"/>
                          </a:cxn>
                          <a:cxn ang="0">
                            <a:pos x="connsiteX320" y="connsiteY320"/>
                          </a:cxn>
                          <a:cxn ang="0">
                            <a:pos x="connsiteX321" y="connsiteY321"/>
                          </a:cxn>
                          <a:cxn ang="0">
                            <a:pos x="connsiteX322" y="connsiteY322"/>
                          </a:cxn>
                          <a:cxn ang="0">
                            <a:pos x="connsiteX323" y="connsiteY323"/>
                          </a:cxn>
                          <a:cxn ang="0">
                            <a:pos x="connsiteX324" y="connsiteY324"/>
                          </a:cxn>
                          <a:cxn ang="0">
                            <a:pos x="connsiteX325" y="connsiteY325"/>
                          </a:cxn>
                          <a:cxn ang="0">
                            <a:pos x="connsiteX326" y="connsiteY326"/>
                          </a:cxn>
                          <a:cxn ang="0">
                            <a:pos x="connsiteX327" y="connsiteY327"/>
                          </a:cxn>
                          <a:cxn ang="0">
                            <a:pos x="connsiteX328" y="connsiteY328"/>
                          </a:cxn>
                          <a:cxn ang="0">
                            <a:pos x="connsiteX329" y="connsiteY329"/>
                          </a:cxn>
                          <a:cxn ang="0">
                            <a:pos x="connsiteX330" y="connsiteY330"/>
                          </a:cxn>
                          <a:cxn ang="0">
                            <a:pos x="connsiteX331" y="connsiteY331"/>
                          </a:cxn>
                          <a:cxn ang="0">
                            <a:pos x="connsiteX332" y="connsiteY332"/>
                          </a:cxn>
                          <a:cxn ang="0">
                            <a:pos x="connsiteX333" y="connsiteY333"/>
                          </a:cxn>
                          <a:cxn ang="0">
                            <a:pos x="connsiteX334" y="connsiteY334"/>
                          </a:cxn>
                          <a:cxn ang="0">
                            <a:pos x="connsiteX335" y="connsiteY335"/>
                          </a:cxn>
                          <a:cxn ang="0">
                            <a:pos x="connsiteX336" y="connsiteY336"/>
                          </a:cxn>
                          <a:cxn ang="0">
                            <a:pos x="connsiteX337" y="connsiteY337"/>
                          </a:cxn>
                          <a:cxn ang="0">
                            <a:pos x="connsiteX338" y="connsiteY338"/>
                          </a:cxn>
                          <a:cxn ang="0">
                            <a:pos x="connsiteX339" y="connsiteY339"/>
                          </a:cxn>
                          <a:cxn ang="0">
                            <a:pos x="connsiteX340" y="connsiteY340"/>
                          </a:cxn>
                          <a:cxn ang="0">
                            <a:pos x="connsiteX341" y="connsiteY341"/>
                          </a:cxn>
                          <a:cxn ang="0">
                            <a:pos x="connsiteX342" y="connsiteY342"/>
                          </a:cxn>
                          <a:cxn ang="0">
                            <a:pos x="connsiteX343" y="connsiteY343"/>
                          </a:cxn>
                          <a:cxn ang="0">
                            <a:pos x="connsiteX344" y="connsiteY344"/>
                          </a:cxn>
                        </a:cxnLst>
                        <a:rect l="l" t="t" r="r" b="b"/>
                        <a:pathLst>
                          <a:path w="344534" h="1149784">
                            <a:moveTo>
                              <a:pt x="631" y="27473"/>
                            </a:moveTo>
                            <a:cubicBezTo>
                              <a:pt x="6641" y="24268"/>
                              <a:pt x="13451" y="27072"/>
                              <a:pt x="15855" y="19060"/>
                            </a:cubicBezTo>
                            <a:cubicBezTo>
                              <a:pt x="17057" y="15454"/>
                              <a:pt x="11849" y="9846"/>
                              <a:pt x="14653" y="6641"/>
                            </a:cubicBezTo>
                            <a:cubicBezTo>
                              <a:pt x="15454" y="6240"/>
                              <a:pt x="16256" y="6240"/>
                              <a:pt x="17057" y="6240"/>
                            </a:cubicBezTo>
                            <a:cubicBezTo>
                              <a:pt x="19461" y="6240"/>
                              <a:pt x="21464" y="2234"/>
                              <a:pt x="22666" y="631"/>
                            </a:cubicBezTo>
                            <a:cubicBezTo>
                              <a:pt x="22666" y="5038"/>
                              <a:pt x="27473" y="7442"/>
                              <a:pt x="28675" y="11448"/>
                            </a:cubicBezTo>
                            <a:cubicBezTo>
                              <a:pt x="29877" y="15454"/>
                              <a:pt x="32281" y="17057"/>
                              <a:pt x="36287" y="17858"/>
                            </a:cubicBezTo>
                            <a:cubicBezTo>
                              <a:pt x="32681" y="21464"/>
                              <a:pt x="37889" y="31079"/>
                              <a:pt x="39091" y="34684"/>
                            </a:cubicBezTo>
                            <a:cubicBezTo>
                              <a:pt x="42296" y="44299"/>
                              <a:pt x="44299" y="49908"/>
                              <a:pt x="52312" y="56318"/>
                            </a:cubicBezTo>
                            <a:cubicBezTo>
                              <a:pt x="59523" y="62327"/>
                              <a:pt x="56318" y="64330"/>
                              <a:pt x="53113" y="71541"/>
                            </a:cubicBezTo>
                            <a:cubicBezTo>
                              <a:pt x="52712" y="72743"/>
                              <a:pt x="58321" y="76749"/>
                              <a:pt x="58321" y="79153"/>
                            </a:cubicBezTo>
                            <a:cubicBezTo>
                              <a:pt x="58321" y="82358"/>
                              <a:pt x="53513" y="82759"/>
                              <a:pt x="51510" y="83961"/>
                            </a:cubicBezTo>
                            <a:cubicBezTo>
                              <a:pt x="55517" y="87566"/>
                              <a:pt x="52312" y="91573"/>
                              <a:pt x="54715" y="95579"/>
                            </a:cubicBezTo>
                            <a:cubicBezTo>
                              <a:pt x="55917" y="97582"/>
                              <a:pt x="59122" y="97181"/>
                              <a:pt x="60324" y="99184"/>
                            </a:cubicBezTo>
                            <a:cubicBezTo>
                              <a:pt x="61927" y="101989"/>
                              <a:pt x="59924" y="101989"/>
                              <a:pt x="60324" y="104793"/>
                            </a:cubicBezTo>
                            <a:cubicBezTo>
                              <a:pt x="61125" y="112805"/>
                              <a:pt x="72343" y="116812"/>
                              <a:pt x="73144" y="126026"/>
                            </a:cubicBezTo>
                            <a:cubicBezTo>
                              <a:pt x="74346" y="137244"/>
                              <a:pt x="81958" y="146858"/>
                              <a:pt x="84762" y="157275"/>
                            </a:cubicBezTo>
                            <a:cubicBezTo>
                              <a:pt x="87166" y="165287"/>
                              <a:pt x="87166" y="175703"/>
                              <a:pt x="98784" y="172097"/>
                            </a:cubicBezTo>
                            <a:cubicBezTo>
                              <a:pt x="110802" y="168492"/>
                              <a:pt x="111604" y="175703"/>
                              <a:pt x="110402" y="185719"/>
                            </a:cubicBezTo>
                            <a:cubicBezTo>
                              <a:pt x="109600" y="193331"/>
                              <a:pt x="110001" y="207352"/>
                              <a:pt x="103591" y="212961"/>
                            </a:cubicBezTo>
                            <a:cubicBezTo>
                              <a:pt x="89970" y="216967"/>
                              <a:pt x="80355" y="222976"/>
                              <a:pt x="77551" y="231790"/>
                            </a:cubicBezTo>
                            <a:cubicBezTo>
                              <a:pt x="76349" y="234995"/>
                              <a:pt x="81958" y="241405"/>
                              <a:pt x="83560" y="244610"/>
                            </a:cubicBezTo>
                            <a:cubicBezTo>
                              <a:pt x="75147" y="245011"/>
                              <a:pt x="80756" y="258231"/>
                              <a:pt x="82759" y="262237"/>
                            </a:cubicBezTo>
                            <a:cubicBezTo>
                              <a:pt x="84361" y="265843"/>
                              <a:pt x="86765" y="270651"/>
                              <a:pt x="87967" y="273855"/>
                            </a:cubicBezTo>
                            <a:cubicBezTo>
                              <a:pt x="89970" y="279464"/>
                              <a:pt x="84762" y="280666"/>
                              <a:pt x="85163" y="285474"/>
                            </a:cubicBezTo>
                            <a:cubicBezTo>
                              <a:pt x="85563" y="292284"/>
                              <a:pt x="97181" y="297492"/>
                              <a:pt x="95579" y="303502"/>
                            </a:cubicBezTo>
                            <a:cubicBezTo>
                              <a:pt x="94777" y="307107"/>
                              <a:pt x="88368" y="310312"/>
                              <a:pt x="85563" y="308710"/>
                            </a:cubicBezTo>
                            <a:cubicBezTo>
                              <a:pt x="81958" y="307107"/>
                              <a:pt x="80355" y="317123"/>
                              <a:pt x="80355" y="318725"/>
                            </a:cubicBezTo>
                            <a:cubicBezTo>
                              <a:pt x="79554" y="327939"/>
                              <a:pt x="76349" y="339558"/>
                              <a:pt x="69138" y="349573"/>
                            </a:cubicBezTo>
                            <a:cubicBezTo>
                              <a:pt x="63930" y="356784"/>
                              <a:pt x="70740" y="362393"/>
                              <a:pt x="67936" y="370806"/>
                            </a:cubicBezTo>
                            <a:cubicBezTo>
                              <a:pt x="66333" y="374812"/>
                              <a:pt x="61927" y="375213"/>
                              <a:pt x="63529" y="380421"/>
                            </a:cubicBezTo>
                            <a:cubicBezTo>
                              <a:pt x="64731" y="384828"/>
                              <a:pt x="67936" y="388433"/>
                              <a:pt x="69138" y="392439"/>
                            </a:cubicBezTo>
                            <a:cubicBezTo>
                              <a:pt x="69939" y="394843"/>
                              <a:pt x="70740" y="396846"/>
                              <a:pt x="71541" y="399250"/>
                            </a:cubicBezTo>
                            <a:cubicBezTo>
                              <a:pt x="72343" y="401654"/>
                              <a:pt x="73545" y="403256"/>
                              <a:pt x="74346" y="405259"/>
                            </a:cubicBezTo>
                            <a:cubicBezTo>
                              <a:pt x="75948" y="409666"/>
                              <a:pt x="71141" y="416477"/>
                              <a:pt x="66734" y="411269"/>
                            </a:cubicBezTo>
                            <a:cubicBezTo>
                              <a:pt x="69939" y="414874"/>
                              <a:pt x="67135" y="421685"/>
                              <a:pt x="67135" y="425691"/>
                            </a:cubicBezTo>
                            <a:cubicBezTo>
                              <a:pt x="67135" y="428495"/>
                              <a:pt x="68737" y="432502"/>
                              <a:pt x="66333" y="434905"/>
                            </a:cubicBezTo>
                            <a:cubicBezTo>
                              <a:pt x="64330" y="436508"/>
                              <a:pt x="64330" y="436107"/>
                              <a:pt x="63930" y="439713"/>
                            </a:cubicBezTo>
                            <a:cubicBezTo>
                              <a:pt x="63529" y="445722"/>
                              <a:pt x="68336" y="452132"/>
                              <a:pt x="71141" y="457340"/>
                            </a:cubicBezTo>
                            <a:cubicBezTo>
                              <a:pt x="72743" y="459744"/>
                              <a:pt x="73945" y="458943"/>
                              <a:pt x="75948" y="461346"/>
                            </a:cubicBezTo>
                            <a:cubicBezTo>
                              <a:pt x="77551" y="463350"/>
                              <a:pt x="77150" y="466554"/>
                              <a:pt x="74346" y="464952"/>
                            </a:cubicBezTo>
                            <a:cubicBezTo>
                              <a:pt x="76349" y="471763"/>
                              <a:pt x="83560" y="475769"/>
                              <a:pt x="84762" y="482579"/>
                            </a:cubicBezTo>
                            <a:cubicBezTo>
                              <a:pt x="85163" y="485384"/>
                              <a:pt x="86765" y="487387"/>
                              <a:pt x="89569" y="488989"/>
                            </a:cubicBezTo>
                            <a:cubicBezTo>
                              <a:pt x="93576" y="490993"/>
                              <a:pt x="89569" y="495399"/>
                              <a:pt x="90371" y="498604"/>
                            </a:cubicBezTo>
                            <a:cubicBezTo>
                              <a:pt x="92374" y="507017"/>
                              <a:pt x="101188" y="499806"/>
                              <a:pt x="100787" y="509020"/>
                            </a:cubicBezTo>
                            <a:cubicBezTo>
                              <a:pt x="100787" y="516632"/>
                              <a:pt x="99986" y="522641"/>
                              <a:pt x="103992" y="529052"/>
                            </a:cubicBezTo>
                            <a:cubicBezTo>
                              <a:pt x="104793" y="530253"/>
                              <a:pt x="107998" y="535862"/>
                              <a:pt x="103992" y="535862"/>
                            </a:cubicBezTo>
                            <a:cubicBezTo>
                              <a:pt x="101188" y="535862"/>
                              <a:pt x="101188" y="537465"/>
                              <a:pt x="100386" y="539468"/>
                            </a:cubicBezTo>
                            <a:cubicBezTo>
                              <a:pt x="99585" y="542673"/>
                              <a:pt x="98784" y="545477"/>
                              <a:pt x="98383" y="548682"/>
                            </a:cubicBezTo>
                            <a:cubicBezTo>
                              <a:pt x="97582" y="552288"/>
                              <a:pt x="99184" y="555893"/>
                              <a:pt x="99585" y="559499"/>
                            </a:cubicBezTo>
                            <a:cubicBezTo>
                              <a:pt x="99986" y="564707"/>
                              <a:pt x="97181" y="565909"/>
                              <a:pt x="95979" y="565108"/>
                            </a:cubicBezTo>
                            <a:cubicBezTo>
                              <a:pt x="93175" y="564306"/>
                              <a:pt x="96781" y="567111"/>
                              <a:pt x="97983" y="569114"/>
                            </a:cubicBezTo>
                            <a:cubicBezTo>
                              <a:pt x="102790" y="575924"/>
                              <a:pt x="105594" y="583536"/>
                              <a:pt x="106396" y="591148"/>
                            </a:cubicBezTo>
                            <a:cubicBezTo>
                              <a:pt x="106796" y="593552"/>
                              <a:pt x="106396" y="595154"/>
                              <a:pt x="103992" y="595555"/>
                            </a:cubicBezTo>
                            <a:cubicBezTo>
                              <a:pt x="101989" y="595955"/>
                              <a:pt x="100787" y="599160"/>
                              <a:pt x="100787" y="600763"/>
                            </a:cubicBezTo>
                            <a:cubicBezTo>
                              <a:pt x="100386" y="606772"/>
                              <a:pt x="95178" y="601164"/>
                              <a:pt x="93976" y="608775"/>
                            </a:cubicBezTo>
                            <a:cubicBezTo>
                              <a:pt x="93175" y="611980"/>
                              <a:pt x="93576" y="614785"/>
                              <a:pt x="94777" y="617990"/>
                            </a:cubicBezTo>
                            <a:cubicBezTo>
                              <a:pt x="95979" y="621195"/>
                              <a:pt x="95979" y="623999"/>
                              <a:pt x="97582" y="627204"/>
                            </a:cubicBezTo>
                            <a:cubicBezTo>
                              <a:pt x="101989" y="635216"/>
                              <a:pt x="101188" y="638021"/>
                              <a:pt x="101989" y="643229"/>
                            </a:cubicBezTo>
                            <a:cubicBezTo>
                              <a:pt x="102790" y="649238"/>
                              <a:pt x="107998" y="652443"/>
                              <a:pt x="110802" y="657651"/>
                            </a:cubicBezTo>
                            <a:cubicBezTo>
                              <a:pt x="112405" y="661257"/>
                              <a:pt x="114007" y="664462"/>
                              <a:pt x="116411" y="667266"/>
                            </a:cubicBezTo>
                            <a:cubicBezTo>
                              <a:pt x="117613" y="668868"/>
                              <a:pt x="120417" y="672474"/>
                              <a:pt x="119216" y="674878"/>
                            </a:cubicBezTo>
                            <a:cubicBezTo>
                              <a:pt x="117212" y="680086"/>
                              <a:pt x="108799" y="679685"/>
                              <a:pt x="110402" y="686496"/>
                            </a:cubicBezTo>
                            <a:cubicBezTo>
                              <a:pt x="111604" y="690903"/>
                              <a:pt x="109200" y="701319"/>
                              <a:pt x="112405" y="704524"/>
                            </a:cubicBezTo>
                            <a:cubicBezTo>
                              <a:pt x="108799" y="705726"/>
                              <a:pt x="105995" y="706527"/>
                              <a:pt x="109200" y="707328"/>
                            </a:cubicBezTo>
                            <a:cubicBezTo>
                              <a:pt x="110402" y="707729"/>
                              <a:pt x="118014" y="722552"/>
                              <a:pt x="110402" y="720148"/>
                            </a:cubicBezTo>
                            <a:cubicBezTo>
                              <a:pt x="111203" y="724154"/>
                              <a:pt x="114007" y="724555"/>
                              <a:pt x="115209" y="727359"/>
                            </a:cubicBezTo>
                            <a:cubicBezTo>
                              <a:pt x="116011" y="729763"/>
                              <a:pt x="114408" y="733369"/>
                              <a:pt x="114007" y="735372"/>
                            </a:cubicBezTo>
                            <a:cubicBezTo>
                              <a:pt x="112405" y="742583"/>
                              <a:pt x="115209" y="746990"/>
                              <a:pt x="120017" y="752198"/>
                            </a:cubicBezTo>
                            <a:cubicBezTo>
                              <a:pt x="124023" y="756204"/>
                              <a:pt x="124824" y="763415"/>
                              <a:pt x="125225" y="769825"/>
                            </a:cubicBezTo>
                            <a:cubicBezTo>
                              <a:pt x="125625" y="775434"/>
                              <a:pt x="131635" y="778639"/>
                              <a:pt x="134439" y="783046"/>
                            </a:cubicBezTo>
                            <a:cubicBezTo>
                              <a:pt x="132436" y="785049"/>
                              <a:pt x="128029" y="784248"/>
                              <a:pt x="127228" y="787453"/>
                            </a:cubicBezTo>
                            <a:cubicBezTo>
                              <a:pt x="126427" y="790658"/>
                              <a:pt x="130833" y="795465"/>
                              <a:pt x="131234" y="799071"/>
                            </a:cubicBezTo>
                            <a:cubicBezTo>
                              <a:pt x="131635" y="803077"/>
                              <a:pt x="133638" y="811490"/>
                              <a:pt x="137244" y="813894"/>
                            </a:cubicBezTo>
                            <a:cubicBezTo>
                              <a:pt x="140448" y="816297"/>
                              <a:pt x="146858" y="814695"/>
                              <a:pt x="147259" y="819903"/>
                            </a:cubicBezTo>
                            <a:cubicBezTo>
                              <a:pt x="147660" y="824710"/>
                              <a:pt x="140448" y="821105"/>
                              <a:pt x="147660" y="827114"/>
                            </a:cubicBezTo>
                            <a:cubicBezTo>
                              <a:pt x="149262" y="828316"/>
                              <a:pt x="151265" y="829918"/>
                              <a:pt x="152467" y="831521"/>
                            </a:cubicBezTo>
                            <a:cubicBezTo>
                              <a:pt x="155271" y="834726"/>
                              <a:pt x="152067" y="833524"/>
                              <a:pt x="152868" y="835928"/>
                            </a:cubicBezTo>
                            <a:cubicBezTo>
                              <a:pt x="153669" y="837931"/>
                              <a:pt x="155672" y="838732"/>
                              <a:pt x="156874" y="840735"/>
                            </a:cubicBezTo>
                            <a:cubicBezTo>
                              <a:pt x="158877" y="843940"/>
                              <a:pt x="155672" y="845543"/>
                              <a:pt x="157275" y="848347"/>
                            </a:cubicBezTo>
                            <a:cubicBezTo>
                              <a:pt x="159278" y="851953"/>
                              <a:pt x="159278" y="854757"/>
                              <a:pt x="163284" y="855158"/>
                            </a:cubicBezTo>
                            <a:cubicBezTo>
                              <a:pt x="168492" y="855959"/>
                              <a:pt x="174902" y="854357"/>
                              <a:pt x="178507" y="858363"/>
                            </a:cubicBezTo>
                            <a:cubicBezTo>
                              <a:pt x="179709" y="859565"/>
                              <a:pt x="178908" y="865574"/>
                              <a:pt x="177706" y="866776"/>
                            </a:cubicBezTo>
                            <a:cubicBezTo>
                              <a:pt x="174101" y="870381"/>
                              <a:pt x="167691" y="868779"/>
                              <a:pt x="163284" y="868779"/>
                            </a:cubicBezTo>
                            <a:cubicBezTo>
                              <a:pt x="154070" y="869179"/>
                              <a:pt x="164085" y="872785"/>
                              <a:pt x="168091" y="873186"/>
                            </a:cubicBezTo>
                            <a:cubicBezTo>
                              <a:pt x="177306" y="873987"/>
                              <a:pt x="190526" y="883201"/>
                              <a:pt x="180110" y="891614"/>
                            </a:cubicBezTo>
                            <a:cubicBezTo>
                              <a:pt x="178908" y="892416"/>
                              <a:pt x="177306" y="891214"/>
                              <a:pt x="176504" y="892816"/>
                            </a:cubicBezTo>
                            <a:cubicBezTo>
                              <a:pt x="174902" y="895220"/>
                              <a:pt x="179309" y="897624"/>
                              <a:pt x="179709" y="899627"/>
                            </a:cubicBezTo>
                            <a:cubicBezTo>
                              <a:pt x="180110" y="901630"/>
                              <a:pt x="182113" y="902030"/>
                              <a:pt x="183315" y="903232"/>
                            </a:cubicBezTo>
                            <a:cubicBezTo>
                              <a:pt x="184917" y="905636"/>
                              <a:pt x="182113" y="910043"/>
                              <a:pt x="179309" y="910444"/>
                            </a:cubicBezTo>
                            <a:cubicBezTo>
                              <a:pt x="182914" y="913248"/>
                              <a:pt x="193731" y="922863"/>
                              <a:pt x="190526" y="928071"/>
                            </a:cubicBezTo>
                            <a:cubicBezTo>
                              <a:pt x="188924" y="930475"/>
                              <a:pt x="186920" y="931276"/>
                              <a:pt x="188523" y="934881"/>
                            </a:cubicBezTo>
                            <a:cubicBezTo>
                              <a:pt x="188924" y="935683"/>
                              <a:pt x="188523" y="938888"/>
                              <a:pt x="189725" y="939689"/>
                            </a:cubicBezTo>
                            <a:cubicBezTo>
                              <a:pt x="191728" y="940490"/>
                              <a:pt x="192129" y="942093"/>
                              <a:pt x="193331" y="944096"/>
                            </a:cubicBezTo>
                            <a:cubicBezTo>
                              <a:pt x="189324" y="943695"/>
                              <a:pt x="185719" y="954111"/>
                              <a:pt x="186119" y="957316"/>
                            </a:cubicBezTo>
                            <a:cubicBezTo>
                              <a:pt x="186520" y="960922"/>
                              <a:pt x="185318" y="964127"/>
                              <a:pt x="187722" y="967332"/>
                            </a:cubicBezTo>
                            <a:cubicBezTo>
                              <a:pt x="189725" y="970136"/>
                              <a:pt x="199340" y="974944"/>
                              <a:pt x="198138" y="978950"/>
                            </a:cubicBezTo>
                            <a:cubicBezTo>
                              <a:pt x="197337" y="981353"/>
                              <a:pt x="194132" y="981754"/>
                              <a:pt x="193331" y="983757"/>
                            </a:cubicBezTo>
                            <a:cubicBezTo>
                              <a:pt x="192129" y="987363"/>
                              <a:pt x="198939" y="991770"/>
                              <a:pt x="195734" y="996978"/>
                            </a:cubicBezTo>
                            <a:cubicBezTo>
                              <a:pt x="194132" y="999782"/>
                              <a:pt x="190526" y="998180"/>
                              <a:pt x="189725" y="1000984"/>
                            </a:cubicBezTo>
                            <a:cubicBezTo>
                              <a:pt x="188123" y="1004590"/>
                              <a:pt x="189324" y="1011000"/>
                              <a:pt x="182514" y="1009798"/>
                            </a:cubicBezTo>
                            <a:cubicBezTo>
                              <a:pt x="182914" y="1013403"/>
                              <a:pt x="181712" y="1018612"/>
                              <a:pt x="185318" y="1020615"/>
                            </a:cubicBezTo>
                            <a:cubicBezTo>
                              <a:pt x="189725" y="1023419"/>
                              <a:pt x="191728" y="1029028"/>
                              <a:pt x="192129" y="1032233"/>
                            </a:cubicBezTo>
                            <a:cubicBezTo>
                              <a:pt x="192529" y="1036639"/>
                              <a:pt x="199340" y="1039844"/>
                              <a:pt x="201744" y="1043049"/>
                            </a:cubicBezTo>
                            <a:cubicBezTo>
                              <a:pt x="204147" y="1046255"/>
                              <a:pt x="205750" y="1051062"/>
                              <a:pt x="209756" y="1053065"/>
                            </a:cubicBezTo>
                            <a:cubicBezTo>
                              <a:pt x="212560" y="1054267"/>
                              <a:pt x="214163" y="1052264"/>
                              <a:pt x="216166" y="1051062"/>
                            </a:cubicBezTo>
                            <a:cubicBezTo>
                              <a:pt x="218570" y="1049459"/>
                              <a:pt x="220573" y="1050261"/>
                              <a:pt x="223377" y="1050661"/>
                            </a:cubicBezTo>
                            <a:cubicBezTo>
                              <a:pt x="228986" y="1050661"/>
                              <a:pt x="230188" y="1051062"/>
                              <a:pt x="233793" y="1056671"/>
                            </a:cubicBezTo>
                            <a:cubicBezTo>
                              <a:pt x="236197" y="1060677"/>
                              <a:pt x="232992" y="1065484"/>
                              <a:pt x="236598" y="1067487"/>
                            </a:cubicBezTo>
                            <a:cubicBezTo>
                              <a:pt x="239803" y="1069490"/>
                              <a:pt x="242206" y="1076301"/>
                              <a:pt x="240203" y="1079506"/>
                            </a:cubicBezTo>
                            <a:cubicBezTo>
                              <a:pt x="245812" y="1080307"/>
                              <a:pt x="253023" y="1086317"/>
                              <a:pt x="256228" y="1090723"/>
                            </a:cubicBezTo>
                            <a:cubicBezTo>
                              <a:pt x="259834" y="1095531"/>
                              <a:pt x="276660" y="1092727"/>
                              <a:pt x="281067" y="1092326"/>
                            </a:cubicBezTo>
                            <a:cubicBezTo>
                              <a:pt x="301498" y="1090323"/>
                              <a:pt x="322731" y="1095531"/>
                              <a:pt x="345166" y="1103143"/>
                            </a:cubicBezTo>
                            <a:cubicBezTo>
                              <a:pt x="339558" y="1103143"/>
                              <a:pt x="334750" y="1100739"/>
                              <a:pt x="329542" y="1099937"/>
                            </a:cubicBezTo>
                            <a:cubicBezTo>
                              <a:pt x="319927" y="1097934"/>
                              <a:pt x="324734" y="1103543"/>
                              <a:pt x="321930" y="1107549"/>
                            </a:cubicBezTo>
                            <a:cubicBezTo>
                              <a:pt x="319126" y="1111155"/>
                              <a:pt x="313918" y="1107549"/>
                              <a:pt x="311113" y="1111155"/>
                            </a:cubicBezTo>
                            <a:cubicBezTo>
                              <a:pt x="307508" y="1115161"/>
                              <a:pt x="300697" y="1114360"/>
                              <a:pt x="295890" y="1115962"/>
                            </a:cubicBezTo>
                            <a:cubicBezTo>
                              <a:pt x="299095" y="1120370"/>
                              <a:pt x="299495" y="1125577"/>
                              <a:pt x="300297" y="1130385"/>
                            </a:cubicBezTo>
                            <a:cubicBezTo>
                              <a:pt x="301498" y="1135192"/>
                              <a:pt x="304303" y="1137997"/>
                              <a:pt x="306706" y="1142404"/>
                            </a:cubicBezTo>
                            <a:cubicBezTo>
                              <a:pt x="312716" y="1153621"/>
                              <a:pt x="298294" y="1149615"/>
                              <a:pt x="292685" y="1148413"/>
                            </a:cubicBezTo>
                            <a:cubicBezTo>
                              <a:pt x="285874" y="1147211"/>
                              <a:pt x="271051" y="1142804"/>
                              <a:pt x="268247" y="1135593"/>
                            </a:cubicBezTo>
                            <a:cubicBezTo>
                              <a:pt x="265843" y="1128382"/>
                              <a:pt x="279865" y="1132388"/>
                              <a:pt x="273855" y="1137195"/>
                            </a:cubicBezTo>
                            <a:cubicBezTo>
                              <a:pt x="277461" y="1137195"/>
                              <a:pt x="276259" y="1133189"/>
                              <a:pt x="277461" y="1131186"/>
                            </a:cubicBezTo>
                            <a:cubicBezTo>
                              <a:pt x="278262" y="1129984"/>
                              <a:pt x="285874" y="1136394"/>
                              <a:pt x="282269" y="1140000"/>
                            </a:cubicBezTo>
                            <a:cubicBezTo>
                              <a:pt x="287877" y="1137997"/>
                              <a:pt x="277461" y="1129183"/>
                              <a:pt x="288278" y="1127180"/>
                            </a:cubicBezTo>
                            <a:cubicBezTo>
                              <a:pt x="290281" y="1126779"/>
                              <a:pt x="290682" y="1121571"/>
                              <a:pt x="290682" y="1120370"/>
                            </a:cubicBezTo>
                            <a:cubicBezTo>
                              <a:pt x="290682" y="1116764"/>
                              <a:pt x="284272" y="1117565"/>
                              <a:pt x="282269" y="1115562"/>
                            </a:cubicBezTo>
                            <a:cubicBezTo>
                              <a:pt x="282269" y="1119568"/>
                              <a:pt x="276660" y="1123174"/>
                              <a:pt x="273855" y="1125177"/>
                            </a:cubicBezTo>
                            <a:cubicBezTo>
                              <a:pt x="269048" y="1128382"/>
                              <a:pt x="265042" y="1123174"/>
                              <a:pt x="260635" y="1126379"/>
                            </a:cubicBezTo>
                            <a:cubicBezTo>
                              <a:pt x="263840" y="1125577"/>
                              <a:pt x="266644" y="1128783"/>
                              <a:pt x="269048" y="1130385"/>
                            </a:cubicBezTo>
                            <a:cubicBezTo>
                              <a:pt x="267045" y="1130786"/>
                              <a:pt x="265442" y="1130786"/>
                              <a:pt x="263439" y="1129984"/>
                            </a:cubicBezTo>
                            <a:cubicBezTo>
                              <a:pt x="264241" y="1131987"/>
                              <a:pt x="263840" y="1133990"/>
                              <a:pt x="262638" y="1135593"/>
                            </a:cubicBezTo>
                            <a:cubicBezTo>
                              <a:pt x="265843" y="1135993"/>
                              <a:pt x="268647" y="1138398"/>
                              <a:pt x="271051" y="1140801"/>
                            </a:cubicBezTo>
                            <a:cubicBezTo>
                              <a:pt x="263039" y="1142804"/>
                              <a:pt x="249418" y="1133990"/>
                              <a:pt x="243809" y="1129183"/>
                            </a:cubicBezTo>
                            <a:cubicBezTo>
                              <a:pt x="247815" y="1131186"/>
                              <a:pt x="253424" y="1130786"/>
                              <a:pt x="257430" y="1130786"/>
                            </a:cubicBezTo>
                            <a:cubicBezTo>
                              <a:pt x="256629" y="1127180"/>
                              <a:pt x="248216" y="1126779"/>
                              <a:pt x="248216" y="1119969"/>
                            </a:cubicBezTo>
                            <a:cubicBezTo>
                              <a:pt x="248216" y="1115962"/>
                              <a:pt x="255427" y="1113959"/>
                              <a:pt x="253824" y="1119168"/>
                            </a:cubicBezTo>
                            <a:cubicBezTo>
                              <a:pt x="258632" y="1117965"/>
                              <a:pt x="259032" y="1118366"/>
                              <a:pt x="262238" y="1114360"/>
                            </a:cubicBezTo>
                            <a:cubicBezTo>
                              <a:pt x="265442" y="1110354"/>
                              <a:pt x="274256" y="1116363"/>
                              <a:pt x="278663" y="1113158"/>
                            </a:cubicBezTo>
                            <a:cubicBezTo>
                              <a:pt x="275859" y="1109152"/>
                              <a:pt x="256228" y="1106748"/>
                              <a:pt x="255427" y="1113158"/>
                            </a:cubicBezTo>
                            <a:cubicBezTo>
                              <a:pt x="252623" y="1112357"/>
                              <a:pt x="251020" y="1111155"/>
                              <a:pt x="255026" y="1109552"/>
                            </a:cubicBezTo>
                            <a:cubicBezTo>
                              <a:pt x="252623" y="1109552"/>
                              <a:pt x="242607" y="1109953"/>
                              <a:pt x="244610" y="1114761"/>
                            </a:cubicBezTo>
                            <a:cubicBezTo>
                              <a:pt x="246213" y="1113158"/>
                              <a:pt x="248216" y="1112758"/>
                              <a:pt x="250219" y="1114360"/>
                            </a:cubicBezTo>
                            <a:cubicBezTo>
                              <a:pt x="249418" y="1116363"/>
                              <a:pt x="247815" y="1117965"/>
                              <a:pt x="245812" y="1118767"/>
                            </a:cubicBezTo>
                            <a:cubicBezTo>
                              <a:pt x="247014" y="1121171"/>
                              <a:pt x="251421" y="1126779"/>
                              <a:pt x="246213" y="1127180"/>
                            </a:cubicBezTo>
                            <a:cubicBezTo>
                              <a:pt x="243008" y="1127580"/>
                              <a:pt x="235396" y="1123174"/>
                              <a:pt x="242206" y="1121571"/>
                            </a:cubicBezTo>
                            <a:cubicBezTo>
                              <a:pt x="239001" y="1122773"/>
                              <a:pt x="236197" y="1119969"/>
                              <a:pt x="233793" y="1117965"/>
                            </a:cubicBezTo>
                            <a:cubicBezTo>
                              <a:pt x="235796" y="1118366"/>
                              <a:pt x="237399" y="1118366"/>
                              <a:pt x="239402" y="1117965"/>
                            </a:cubicBezTo>
                            <a:cubicBezTo>
                              <a:pt x="238200" y="1117565"/>
                              <a:pt x="237399" y="1117164"/>
                              <a:pt x="236598" y="1116363"/>
                            </a:cubicBezTo>
                            <a:cubicBezTo>
                              <a:pt x="240203" y="1113959"/>
                              <a:pt x="236197" y="1109953"/>
                              <a:pt x="241004" y="1111155"/>
                            </a:cubicBezTo>
                            <a:cubicBezTo>
                              <a:pt x="236998" y="1109552"/>
                              <a:pt x="236998" y="1109152"/>
                              <a:pt x="241004" y="1109152"/>
                            </a:cubicBezTo>
                            <a:cubicBezTo>
                              <a:pt x="239001" y="1108351"/>
                              <a:pt x="237399" y="1108351"/>
                              <a:pt x="235396" y="1109152"/>
                            </a:cubicBezTo>
                            <a:cubicBezTo>
                              <a:pt x="237399" y="1110354"/>
                              <a:pt x="237799" y="1112758"/>
                              <a:pt x="236598" y="1114761"/>
                            </a:cubicBezTo>
                            <a:cubicBezTo>
                              <a:pt x="235796" y="1112758"/>
                              <a:pt x="233793" y="1111556"/>
                              <a:pt x="231790" y="1111155"/>
                            </a:cubicBezTo>
                            <a:cubicBezTo>
                              <a:pt x="231790" y="1113559"/>
                              <a:pt x="230588" y="1115161"/>
                              <a:pt x="228585" y="1116363"/>
                            </a:cubicBezTo>
                            <a:cubicBezTo>
                              <a:pt x="229787" y="1113959"/>
                              <a:pt x="228986" y="1112758"/>
                              <a:pt x="226182" y="1113559"/>
                            </a:cubicBezTo>
                            <a:cubicBezTo>
                              <a:pt x="232191" y="1108751"/>
                              <a:pt x="217768" y="1099537"/>
                              <a:pt x="216567" y="1095130"/>
                            </a:cubicBezTo>
                            <a:cubicBezTo>
                              <a:pt x="218970" y="1097934"/>
                              <a:pt x="223377" y="1100739"/>
                              <a:pt x="227383" y="1100739"/>
                            </a:cubicBezTo>
                            <a:cubicBezTo>
                              <a:pt x="229387" y="1100739"/>
                              <a:pt x="236197" y="1094329"/>
                              <a:pt x="234194" y="1101540"/>
                            </a:cubicBezTo>
                            <a:cubicBezTo>
                              <a:pt x="236998" y="1099937"/>
                              <a:pt x="242206" y="1102742"/>
                              <a:pt x="238200" y="1097934"/>
                            </a:cubicBezTo>
                            <a:cubicBezTo>
                              <a:pt x="239803" y="1104345"/>
                              <a:pt x="235796" y="1095931"/>
                              <a:pt x="235796" y="1092727"/>
                            </a:cubicBezTo>
                            <a:cubicBezTo>
                              <a:pt x="239001" y="1093127"/>
                              <a:pt x="241806" y="1096332"/>
                              <a:pt x="243809" y="1097934"/>
                            </a:cubicBezTo>
                            <a:cubicBezTo>
                              <a:pt x="248216" y="1101140"/>
                              <a:pt x="245411" y="1104345"/>
                              <a:pt x="243008" y="1107549"/>
                            </a:cubicBezTo>
                            <a:cubicBezTo>
                              <a:pt x="245411" y="1105947"/>
                              <a:pt x="248616" y="1107149"/>
                              <a:pt x="251421" y="1107149"/>
                            </a:cubicBezTo>
                            <a:cubicBezTo>
                              <a:pt x="247815" y="1105146"/>
                              <a:pt x="250619" y="1101140"/>
                              <a:pt x="247414" y="1099136"/>
                            </a:cubicBezTo>
                            <a:cubicBezTo>
                              <a:pt x="245411" y="1097934"/>
                              <a:pt x="238601" y="1092727"/>
                              <a:pt x="244610" y="1092326"/>
                            </a:cubicBezTo>
                            <a:cubicBezTo>
                              <a:pt x="241004" y="1089521"/>
                              <a:pt x="239402" y="1085115"/>
                              <a:pt x="235396" y="1082711"/>
                            </a:cubicBezTo>
                            <a:cubicBezTo>
                              <a:pt x="230989" y="1080307"/>
                              <a:pt x="225781" y="1079906"/>
                              <a:pt x="222175" y="1076301"/>
                            </a:cubicBezTo>
                            <a:cubicBezTo>
                              <a:pt x="221374" y="1077102"/>
                              <a:pt x="220973" y="1077903"/>
                              <a:pt x="220573" y="1079105"/>
                            </a:cubicBezTo>
                            <a:cubicBezTo>
                              <a:pt x="223778" y="1078705"/>
                              <a:pt x="240203" y="1083112"/>
                              <a:pt x="239803" y="1087518"/>
                            </a:cubicBezTo>
                            <a:cubicBezTo>
                              <a:pt x="239402" y="1091124"/>
                              <a:pt x="222576" y="1082711"/>
                              <a:pt x="220172" y="1082711"/>
                            </a:cubicBezTo>
                            <a:cubicBezTo>
                              <a:pt x="221775" y="1085115"/>
                              <a:pt x="224178" y="1084714"/>
                              <a:pt x="226582" y="1086317"/>
                            </a:cubicBezTo>
                            <a:cubicBezTo>
                              <a:pt x="228986" y="1087919"/>
                              <a:pt x="227383" y="1091124"/>
                              <a:pt x="230989" y="1091525"/>
                            </a:cubicBezTo>
                            <a:cubicBezTo>
                              <a:pt x="229787" y="1093127"/>
                              <a:pt x="228585" y="1094730"/>
                              <a:pt x="228185" y="1096733"/>
                            </a:cubicBezTo>
                            <a:cubicBezTo>
                              <a:pt x="225781" y="1093127"/>
                              <a:pt x="223778" y="1088720"/>
                              <a:pt x="220172" y="1085916"/>
                            </a:cubicBezTo>
                            <a:cubicBezTo>
                              <a:pt x="222976" y="1089521"/>
                              <a:pt x="227383" y="1094329"/>
                              <a:pt x="226983" y="1099537"/>
                            </a:cubicBezTo>
                            <a:cubicBezTo>
                              <a:pt x="222976" y="1095931"/>
                              <a:pt x="217368" y="1094329"/>
                              <a:pt x="215365" y="1089121"/>
                            </a:cubicBezTo>
                            <a:cubicBezTo>
                              <a:pt x="217368" y="1090323"/>
                              <a:pt x="218970" y="1091925"/>
                              <a:pt x="220973" y="1093127"/>
                            </a:cubicBezTo>
                            <a:cubicBezTo>
                              <a:pt x="219371" y="1090723"/>
                              <a:pt x="214964" y="1089121"/>
                              <a:pt x="215765" y="1085515"/>
                            </a:cubicBezTo>
                            <a:cubicBezTo>
                              <a:pt x="214163" y="1085515"/>
                              <a:pt x="212160" y="1087118"/>
                              <a:pt x="210557" y="1086717"/>
                            </a:cubicBezTo>
                            <a:cubicBezTo>
                              <a:pt x="208955" y="1086317"/>
                              <a:pt x="209355" y="1083913"/>
                              <a:pt x="206952" y="1083512"/>
                            </a:cubicBezTo>
                            <a:cubicBezTo>
                              <a:pt x="204548" y="1083112"/>
                              <a:pt x="201744" y="1077503"/>
                              <a:pt x="201343" y="1075500"/>
                            </a:cubicBezTo>
                            <a:cubicBezTo>
                              <a:pt x="206150" y="1076702"/>
                              <a:pt x="208955" y="1080708"/>
                              <a:pt x="212560" y="1083512"/>
                            </a:cubicBezTo>
                            <a:cubicBezTo>
                              <a:pt x="208955" y="1079506"/>
                              <a:pt x="206551" y="1074298"/>
                              <a:pt x="202545" y="1070692"/>
                            </a:cubicBezTo>
                            <a:cubicBezTo>
                              <a:pt x="208154" y="1075900"/>
                              <a:pt x="203747" y="1069490"/>
                              <a:pt x="201343" y="1068689"/>
                            </a:cubicBezTo>
                            <a:cubicBezTo>
                              <a:pt x="200942" y="1069490"/>
                              <a:pt x="200942" y="1070292"/>
                              <a:pt x="200542" y="1071493"/>
                            </a:cubicBezTo>
                            <a:cubicBezTo>
                              <a:pt x="198138" y="1071093"/>
                              <a:pt x="196535" y="1069891"/>
                              <a:pt x="194532" y="1068289"/>
                            </a:cubicBezTo>
                            <a:cubicBezTo>
                              <a:pt x="198138" y="1074298"/>
                              <a:pt x="189324" y="1064283"/>
                              <a:pt x="188123" y="1063080"/>
                            </a:cubicBezTo>
                            <a:cubicBezTo>
                              <a:pt x="186520" y="1061478"/>
                              <a:pt x="190526" y="1060677"/>
                              <a:pt x="191327" y="1060677"/>
                            </a:cubicBezTo>
                            <a:cubicBezTo>
                              <a:pt x="192529" y="1060276"/>
                              <a:pt x="193731" y="1060276"/>
                              <a:pt x="194933" y="1060276"/>
                            </a:cubicBezTo>
                            <a:cubicBezTo>
                              <a:pt x="199340" y="1060677"/>
                              <a:pt x="190526" y="1055068"/>
                              <a:pt x="197337" y="1059074"/>
                            </a:cubicBezTo>
                            <a:cubicBezTo>
                              <a:pt x="194933" y="1057071"/>
                              <a:pt x="194933" y="1053065"/>
                              <a:pt x="198939" y="1053065"/>
                            </a:cubicBezTo>
                            <a:cubicBezTo>
                              <a:pt x="195734" y="1053065"/>
                              <a:pt x="192529" y="1050261"/>
                              <a:pt x="194532" y="1047056"/>
                            </a:cubicBezTo>
                            <a:cubicBezTo>
                              <a:pt x="191728" y="1049860"/>
                              <a:pt x="194132" y="1055469"/>
                              <a:pt x="192529" y="1058674"/>
                            </a:cubicBezTo>
                            <a:cubicBezTo>
                              <a:pt x="190126" y="1062279"/>
                              <a:pt x="180911" y="1049860"/>
                              <a:pt x="178908" y="1048658"/>
                            </a:cubicBezTo>
                            <a:cubicBezTo>
                              <a:pt x="180911" y="1049459"/>
                              <a:pt x="182914" y="1050261"/>
                              <a:pt x="184517" y="1051462"/>
                            </a:cubicBezTo>
                            <a:cubicBezTo>
                              <a:pt x="178908" y="1046255"/>
                              <a:pt x="184917" y="1050261"/>
                              <a:pt x="187722" y="1049860"/>
                            </a:cubicBezTo>
                            <a:cubicBezTo>
                              <a:pt x="184116" y="1046655"/>
                              <a:pt x="176504" y="1047056"/>
                              <a:pt x="175303" y="1042649"/>
                            </a:cubicBezTo>
                            <a:cubicBezTo>
                              <a:pt x="175303" y="1048658"/>
                              <a:pt x="168492" y="1039844"/>
                              <a:pt x="164886" y="1039444"/>
                            </a:cubicBezTo>
                            <a:cubicBezTo>
                              <a:pt x="168492" y="1031832"/>
                              <a:pt x="180511" y="1043450"/>
                              <a:pt x="186520" y="1042649"/>
                            </a:cubicBezTo>
                            <a:cubicBezTo>
                              <a:pt x="181312" y="1041447"/>
                              <a:pt x="170495" y="1038242"/>
                              <a:pt x="169694" y="1031832"/>
                            </a:cubicBezTo>
                            <a:cubicBezTo>
                              <a:pt x="174101" y="1031431"/>
                              <a:pt x="176905" y="1036239"/>
                              <a:pt x="181712" y="1034636"/>
                            </a:cubicBezTo>
                            <a:cubicBezTo>
                              <a:pt x="178908" y="1034636"/>
                              <a:pt x="178107" y="1032633"/>
                              <a:pt x="179309" y="1030230"/>
                            </a:cubicBezTo>
                            <a:cubicBezTo>
                              <a:pt x="176905" y="1036639"/>
                              <a:pt x="163684" y="1027024"/>
                              <a:pt x="172899" y="1025021"/>
                            </a:cubicBezTo>
                            <a:cubicBezTo>
                              <a:pt x="170896" y="1025422"/>
                              <a:pt x="163684" y="1023419"/>
                              <a:pt x="167691" y="1020615"/>
                            </a:cubicBezTo>
                            <a:cubicBezTo>
                              <a:pt x="173299" y="1017409"/>
                              <a:pt x="177306" y="1023419"/>
                              <a:pt x="182113" y="1025021"/>
                            </a:cubicBezTo>
                            <a:cubicBezTo>
                              <a:pt x="178507" y="1023018"/>
                              <a:pt x="174902" y="1020615"/>
                              <a:pt x="171697" y="1018612"/>
                            </a:cubicBezTo>
                            <a:cubicBezTo>
                              <a:pt x="170095" y="1017810"/>
                              <a:pt x="167691" y="1017409"/>
                              <a:pt x="167691" y="1015006"/>
                            </a:cubicBezTo>
                            <a:cubicBezTo>
                              <a:pt x="167691" y="1012602"/>
                              <a:pt x="170495" y="1012202"/>
                              <a:pt x="172098" y="1013003"/>
                            </a:cubicBezTo>
                            <a:cubicBezTo>
                              <a:pt x="169293" y="1011801"/>
                              <a:pt x="164085" y="1000984"/>
                              <a:pt x="170095" y="1004189"/>
                            </a:cubicBezTo>
                            <a:cubicBezTo>
                              <a:pt x="168091" y="1002987"/>
                              <a:pt x="166088" y="1002987"/>
                              <a:pt x="164486" y="1004590"/>
                            </a:cubicBezTo>
                            <a:cubicBezTo>
                              <a:pt x="165688" y="1005791"/>
                              <a:pt x="166088" y="1016608"/>
                              <a:pt x="164886" y="1018211"/>
                            </a:cubicBezTo>
                            <a:cubicBezTo>
                              <a:pt x="160880" y="1014205"/>
                              <a:pt x="154470" y="1006993"/>
                              <a:pt x="154871" y="1000984"/>
                            </a:cubicBezTo>
                            <a:cubicBezTo>
                              <a:pt x="154871" y="999782"/>
                              <a:pt x="150063" y="996978"/>
                              <a:pt x="152467" y="995375"/>
                            </a:cubicBezTo>
                            <a:cubicBezTo>
                              <a:pt x="154070" y="994174"/>
                              <a:pt x="158076" y="993773"/>
                              <a:pt x="160079" y="994574"/>
                            </a:cubicBezTo>
                            <a:cubicBezTo>
                              <a:pt x="159278" y="993773"/>
                              <a:pt x="145656" y="992571"/>
                              <a:pt x="150464" y="987763"/>
                            </a:cubicBezTo>
                            <a:cubicBezTo>
                              <a:pt x="152467" y="985760"/>
                              <a:pt x="157675" y="988565"/>
                              <a:pt x="160079" y="989366"/>
                            </a:cubicBezTo>
                            <a:cubicBezTo>
                              <a:pt x="157675" y="988164"/>
                              <a:pt x="156874" y="986161"/>
                              <a:pt x="158476" y="983757"/>
                            </a:cubicBezTo>
                            <a:cubicBezTo>
                              <a:pt x="156473" y="984158"/>
                              <a:pt x="146057" y="982956"/>
                              <a:pt x="152868" y="980953"/>
                            </a:cubicBezTo>
                            <a:cubicBezTo>
                              <a:pt x="146458" y="983757"/>
                              <a:pt x="142852" y="971739"/>
                              <a:pt x="136442" y="973742"/>
                            </a:cubicBezTo>
                            <a:cubicBezTo>
                              <a:pt x="135641" y="966531"/>
                              <a:pt x="146057" y="974944"/>
                              <a:pt x="147660" y="976546"/>
                            </a:cubicBezTo>
                            <a:cubicBezTo>
                              <a:pt x="146458" y="974543"/>
                              <a:pt x="145256" y="972941"/>
                              <a:pt x="143653" y="971338"/>
                            </a:cubicBezTo>
                            <a:cubicBezTo>
                              <a:pt x="148461" y="970537"/>
                              <a:pt x="152467" y="972941"/>
                              <a:pt x="156874" y="974543"/>
                            </a:cubicBezTo>
                            <a:cubicBezTo>
                              <a:pt x="158877" y="975344"/>
                              <a:pt x="160880" y="974543"/>
                              <a:pt x="162483" y="975745"/>
                            </a:cubicBezTo>
                            <a:cubicBezTo>
                              <a:pt x="164886" y="977347"/>
                              <a:pt x="168091" y="976546"/>
                              <a:pt x="170095" y="978149"/>
                            </a:cubicBezTo>
                            <a:cubicBezTo>
                              <a:pt x="170896" y="976546"/>
                              <a:pt x="170896" y="974944"/>
                              <a:pt x="169694" y="973742"/>
                            </a:cubicBezTo>
                            <a:cubicBezTo>
                              <a:pt x="168492" y="979751"/>
                              <a:pt x="159678" y="971739"/>
                              <a:pt x="159278" y="968534"/>
                            </a:cubicBezTo>
                            <a:cubicBezTo>
                              <a:pt x="162483" y="971338"/>
                              <a:pt x="166489" y="970537"/>
                              <a:pt x="170495" y="971338"/>
                            </a:cubicBezTo>
                            <a:cubicBezTo>
                              <a:pt x="168892" y="970937"/>
                              <a:pt x="167691" y="970537"/>
                              <a:pt x="166088" y="970537"/>
                            </a:cubicBezTo>
                            <a:cubicBezTo>
                              <a:pt x="162883" y="970136"/>
                              <a:pt x="161681" y="966931"/>
                              <a:pt x="159278" y="965329"/>
                            </a:cubicBezTo>
                            <a:cubicBezTo>
                              <a:pt x="157275" y="963726"/>
                              <a:pt x="155271" y="964528"/>
                              <a:pt x="153669" y="962524"/>
                            </a:cubicBezTo>
                            <a:cubicBezTo>
                              <a:pt x="152467" y="960922"/>
                              <a:pt x="153268" y="958518"/>
                              <a:pt x="151666" y="956916"/>
                            </a:cubicBezTo>
                            <a:cubicBezTo>
                              <a:pt x="154070" y="960121"/>
                              <a:pt x="154871" y="967332"/>
                              <a:pt x="148861" y="966130"/>
                            </a:cubicBezTo>
                            <a:cubicBezTo>
                              <a:pt x="143653" y="964928"/>
                              <a:pt x="132837" y="965729"/>
                              <a:pt x="129231" y="962124"/>
                            </a:cubicBezTo>
                            <a:cubicBezTo>
                              <a:pt x="131635" y="961723"/>
                              <a:pt x="132436" y="959720"/>
                              <a:pt x="130833" y="957717"/>
                            </a:cubicBezTo>
                            <a:cubicBezTo>
                              <a:pt x="136042" y="956515"/>
                              <a:pt x="138445" y="962524"/>
                              <a:pt x="142852" y="963726"/>
                            </a:cubicBezTo>
                            <a:cubicBezTo>
                              <a:pt x="138846" y="962925"/>
                              <a:pt x="141250" y="958919"/>
                              <a:pt x="144455" y="960121"/>
                            </a:cubicBezTo>
                            <a:cubicBezTo>
                              <a:pt x="144054" y="955313"/>
                              <a:pt x="141250" y="960121"/>
                              <a:pt x="138045" y="958518"/>
                            </a:cubicBezTo>
                            <a:cubicBezTo>
                              <a:pt x="136042" y="957316"/>
                              <a:pt x="135240" y="954512"/>
                              <a:pt x="132436" y="954512"/>
                            </a:cubicBezTo>
                            <a:cubicBezTo>
                              <a:pt x="129632" y="954512"/>
                              <a:pt x="133638" y="942093"/>
                              <a:pt x="138045" y="949304"/>
                            </a:cubicBezTo>
                            <a:cubicBezTo>
                              <a:pt x="137244" y="947301"/>
                              <a:pt x="138045" y="945698"/>
                              <a:pt x="140448" y="945698"/>
                            </a:cubicBezTo>
                            <a:cubicBezTo>
                              <a:pt x="140048" y="944496"/>
                              <a:pt x="139647" y="943294"/>
                              <a:pt x="138846" y="942093"/>
                            </a:cubicBezTo>
                            <a:cubicBezTo>
                              <a:pt x="138445" y="945298"/>
                              <a:pt x="135240" y="946500"/>
                              <a:pt x="133638" y="943294"/>
                            </a:cubicBezTo>
                            <a:cubicBezTo>
                              <a:pt x="135240" y="942894"/>
                              <a:pt x="137244" y="942093"/>
                              <a:pt x="138846" y="942093"/>
                            </a:cubicBezTo>
                            <a:cubicBezTo>
                              <a:pt x="137244" y="939689"/>
                              <a:pt x="133237" y="939288"/>
                              <a:pt x="130833" y="937686"/>
                            </a:cubicBezTo>
                            <a:cubicBezTo>
                              <a:pt x="126026" y="934481"/>
                              <a:pt x="124824" y="932878"/>
                              <a:pt x="118815" y="936083"/>
                            </a:cubicBezTo>
                            <a:cubicBezTo>
                              <a:pt x="120818" y="935282"/>
                              <a:pt x="123222" y="936083"/>
                              <a:pt x="124424" y="938086"/>
                            </a:cubicBezTo>
                            <a:cubicBezTo>
                              <a:pt x="120017" y="936885"/>
                              <a:pt x="115610" y="936083"/>
                              <a:pt x="111203" y="934080"/>
                            </a:cubicBezTo>
                            <a:cubicBezTo>
                              <a:pt x="103992" y="930074"/>
                              <a:pt x="109200" y="928472"/>
                              <a:pt x="106396" y="924065"/>
                            </a:cubicBezTo>
                            <a:cubicBezTo>
                              <a:pt x="103992" y="929273"/>
                              <a:pt x="93576" y="929673"/>
                              <a:pt x="93175" y="934481"/>
                            </a:cubicBezTo>
                            <a:cubicBezTo>
                              <a:pt x="97983" y="926869"/>
                              <a:pt x="105594" y="946099"/>
                              <a:pt x="94777" y="937686"/>
                            </a:cubicBezTo>
                            <a:cubicBezTo>
                              <a:pt x="87566" y="932077"/>
                              <a:pt x="93976" y="917254"/>
                              <a:pt x="102790" y="920860"/>
                            </a:cubicBezTo>
                            <a:cubicBezTo>
                              <a:pt x="100386" y="920459"/>
                              <a:pt x="99585" y="918857"/>
                              <a:pt x="100787" y="916453"/>
                            </a:cubicBezTo>
                            <a:cubicBezTo>
                              <a:pt x="105194" y="920058"/>
                              <a:pt x="102790" y="911645"/>
                              <a:pt x="107197" y="916453"/>
                            </a:cubicBezTo>
                            <a:cubicBezTo>
                              <a:pt x="103591" y="913649"/>
                              <a:pt x="108399" y="910444"/>
                              <a:pt x="104392" y="908040"/>
                            </a:cubicBezTo>
                            <a:cubicBezTo>
                              <a:pt x="106796" y="918055"/>
                              <a:pt x="93976" y="909642"/>
                              <a:pt x="101588" y="910043"/>
                            </a:cubicBezTo>
                            <a:cubicBezTo>
                              <a:pt x="98784" y="909642"/>
                              <a:pt x="95579" y="908841"/>
                              <a:pt x="94777" y="905636"/>
                            </a:cubicBezTo>
                            <a:cubicBezTo>
                              <a:pt x="98383" y="906838"/>
                              <a:pt x="101588" y="903232"/>
                              <a:pt x="105594" y="904034"/>
                            </a:cubicBezTo>
                            <a:cubicBezTo>
                              <a:pt x="108799" y="904835"/>
                              <a:pt x="109600" y="908040"/>
                              <a:pt x="112805" y="908441"/>
                            </a:cubicBezTo>
                            <a:cubicBezTo>
                              <a:pt x="107998" y="905235"/>
                              <a:pt x="113206" y="904034"/>
                              <a:pt x="116011" y="903633"/>
                            </a:cubicBezTo>
                            <a:cubicBezTo>
                              <a:pt x="119216" y="903232"/>
                              <a:pt x="118414" y="907238"/>
                              <a:pt x="121619" y="907639"/>
                            </a:cubicBezTo>
                            <a:cubicBezTo>
                              <a:pt x="119616" y="910043"/>
                              <a:pt x="123622" y="915251"/>
                              <a:pt x="122821" y="909642"/>
                            </a:cubicBezTo>
                            <a:cubicBezTo>
                              <a:pt x="130833" y="913248"/>
                              <a:pt x="118815" y="918456"/>
                              <a:pt x="114408" y="916453"/>
                            </a:cubicBezTo>
                            <a:cubicBezTo>
                              <a:pt x="117613" y="918456"/>
                              <a:pt x="127228" y="920058"/>
                              <a:pt x="130833" y="919658"/>
                            </a:cubicBezTo>
                            <a:cubicBezTo>
                              <a:pt x="128830" y="918857"/>
                              <a:pt x="127628" y="916853"/>
                              <a:pt x="127628" y="914450"/>
                            </a:cubicBezTo>
                            <a:cubicBezTo>
                              <a:pt x="130032" y="916052"/>
                              <a:pt x="132837" y="916853"/>
                              <a:pt x="133638" y="919658"/>
                            </a:cubicBezTo>
                            <a:cubicBezTo>
                              <a:pt x="134840" y="922863"/>
                              <a:pt x="131635" y="925266"/>
                              <a:pt x="133237" y="928472"/>
                            </a:cubicBezTo>
                            <a:cubicBezTo>
                              <a:pt x="138445" y="927670"/>
                              <a:pt x="140048" y="915251"/>
                              <a:pt x="139247" y="911245"/>
                            </a:cubicBezTo>
                            <a:cubicBezTo>
                              <a:pt x="138445" y="914049"/>
                              <a:pt x="137644" y="917254"/>
                              <a:pt x="135641" y="919658"/>
                            </a:cubicBezTo>
                            <a:cubicBezTo>
                              <a:pt x="136042" y="914049"/>
                              <a:pt x="128430" y="899627"/>
                              <a:pt x="139247" y="900027"/>
                            </a:cubicBezTo>
                            <a:cubicBezTo>
                              <a:pt x="136042" y="898425"/>
                              <a:pt x="132837" y="900829"/>
                              <a:pt x="131234" y="903232"/>
                            </a:cubicBezTo>
                            <a:cubicBezTo>
                              <a:pt x="130833" y="900829"/>
                              <a:pt x="128830" y="897223"/>
                              <a:pt x="129632" y="894819"/>
                            </a:cubicBezTo>
                            <a:cubicBezTo>
                              <a:pt x="130433" y="891614"/>
                              <a:pt x="134039" y="891614"/>
                              <a:pt x="134840" y="888810"/>
                            </a:cubicBezTo>
                            <a:cubicBezTo>
                              <a:pt x="136843" y="891214"/>
                              <a:pt x="139647" y="892015"/>
                              <a:pt x="142452" y="893617"/>
                            </a:cubicBezTo>
                            <a:cubicBezTo>
                              <a:pt x="146057" y="895220"/>
                              <a:pt x="146858" y="891614"/>
                              <a:pt x="144054" y="892015"/>
                            </a:cubicBezTo>
                            <a:cubicBezTo>
                              <a:pt x="141650" y="892015"/>
                              <a:pt x="140448" y="891214"/>
                              <a:pt x="138445" y="890012"/>
                            </a:cubicBezTo>
                            <a:cubicBezTo>
                              <a:pt x="135240" y="888009"/>
                              <a:pt x="131234" y="889611"/>
                              <a:pt x="128029" y="888009"/>
                            </a:cubicBezTo>
                            <a:cubicBezTo>
                              <a:pt x="134039" y="883602"/>
                              <a:pt x="120017" y="879195"/>
                              <a:pt x="130833" y="877993"/>
                            </a:cubicBezTo>
                            <a:cubicBezTo>
                              <a:pt x="138846" y="877192"/>
                              <a:pt x="142051" y="865974"/>
                              <a:pt x="138045" y="859965"/>
                            </a:cubicBezTo>
                            <a:cubicBezTo>
                              <a:pt x="135240" y="864372"/>
                              <a:pt x="118414" y="855558"/>
                              <a:pt x="118815" y="851151"/>
                            </a:cubicBezTo>
                            <a:cubicBezTo>
                              <a:pt x="119616" y="850350"/>
                              <a:pt x="120417" y="850350"/>
                              <a:pt x="121619" y="851151"/>
                            </a:cubicBezTo>
                            <a:cubicBezTo>
                              <a:pt x="116812" y="845943"/>
                              <a:pt x="126427" y="842738"/>
                              <a:pt x="123622" y="838332"/>
                            </a:cubicBezTo>
                            <a:cubicBezTo>
                              <a:pt x="122821" y="841537"/>
                              <a:pt x="120017" y="841537"/>
                              <a:pt x="119616" y="838332"/>
                            </a:cubicBezTo>
                            <a:cubicBezTo>
                              <a:pt x="119616" y="833925"/>
                              <a:pt x="116411" y="835527"/>
                              <a:pt x="114809" y="831521"/>
                            </a:cubicBezTo>
                            <a:cubicBezTo>
                              <a:pt x="113206" y="827915"/>
                              <a:pt x="114809" y="826714"/>
                              <a:pt x="115610" y="823509"/>
                            </a:cubicBezTo>
                            <a:cubicBezTo>
                              <a:pt x="116011" y="821906"/>
                              <a:pt x="112405" y="816698"/>
                              <a:pt x="117613" y="817900"/>
                            </a:cubicBezTo>
                            <a:cubicBezTo>
                              <a:pt x="117613" y="814695"/>
                              <a:pt x="115610" y="814294"/>
                              <a:pt x="113607" y="811891"/>
                            </a:cubicBezTo>
                            <a:cubicBezTo>
                              <a:pt x="112004" y="810288"/>
                              <a:pt x="112805" y="807884"/>
                              <a:pt x="111604" y="805881"/>
                            </a:cubicBezTo>
                            <a:cubicBezTo>
                              <a:pt x="107597" y="799071"/>
                              <a:pt x="112805" y="803077"/>
                              <a:pt x="116812" y="801875"/>
                            </a:cubicBezTo>
                            <a:cubicBezTo>
                              <a:pt x="112805" y="801474"/>
                              <a:pt x="108399" y="796667"/>
                              <a:pt x="107197" y="792661"/>
                            </a:cubicBezTo>
                            <a:cubicBezTo>
                              <a:pt x="113206" y="790658"/>
                              <a:pt x="116011" y="795465"/>
                              <a:pt x="118815" y="799872"/>
                            </a:cubicBezTo>
                            <a:cubicBezTo>
                              <a:pt x="118414" y="794263"/>
                              <a:pt x="114408" y="788654"/>
                              <a:pt x="111604" y="783847"/>
                            </a:cubicBezTo>
                            <a:cubicBezTo>
                              <a:pt x="106396" y="789055"/>
                              <a:pt x="98383" y="781443"/>
                              <a:pt x="105194" y="777036"/>
                            </a:cubicBezTo>
                            <a:cubicBezTo>
                              <a:pt x="109200" y="774232"/>
                              <a:pt x="115209" y="772229"/>
                              <a:pt x="109600" y="767021"/>
                            </a:cubicBezTo>
                            <a:cubicBezTo>
                              <a:pt x="112805" y="781443"/>
                              <a:pt x="101588" y="771027"/>
                              <a:pt x="95178" y="769425"/>
                            </a:cubicBezTo>
                            <a:cubicBezTo>
                              <a:pt x="90371" y="768223"/>
                              <a:pt x="93576" y="776235"/>
                              <a:pt x="90771" y="777838"/>
                            </a:cubicBezTo>
                            <a:cubicBezTo>
                              <a:pt x="86765" y="780642"/>
                              <a:pt x="71541" y="775835"/>
                              <a:pt x="79554" y="772229"/>
                            </a:cubicBezTo>
                            <a:cubicBezTo>
                              <a:pt x="65132" y="771828"/>
                              <a:pt x="63128" y="748993"/>
                              <a:pt x="61526" y="738977"/>
                            </a:cubicBezTo>
                            <a:cubicBezTo>
                              <a:pt x="60725" y="734571"/>
                              <a:pt x="57920" y="724555"/>
                              <a:pt x="59924" y="720148"/>
                            </a:cubicBezTo>
                            <a:cubicBezTo>
                              <a:pt x="61927" y="715741"/>
                              <a:pt x="65132" y="719747"/>
                              <a:pt x="63930" y="714139"/>
                            </a:cubicBezTo>
                            <a:cubicBezTo>
                              <a:pt x="63128" y="710133"/>
                              <a:pt x="64731" y="706527"/>
                              <a:pt x="63930" y="702521"/>
                            </a:cubicBezTo>
                            <a:cubicBezTo>
                              <a:pt x="62327" y="696511"/>
                              <a:pt x="60725" y="693307"/>
                              <a:pt x="56718" y="687297"/>
                            </a:cubicBezTo>
                            <a:cubicBezTo>
                              <a:pt x="52312" y="680887"/>
                              <a:pt x="47104" y="675279"/>
                              <a:pt x="45100" y="667667"/>
                            </a:cubicBezTo>
                            <a:cubicBezTo>
                              <a:pt x="43899" y="663260"/>
                              <a:pt x="45100" y="659654"/>
                              <a:pt x="41495" y="656049"/>
                            </a:cubicBezTo>
                            <a:cubicBezTo>
                              <a:pt x="39091" y="653244"/>
                              <a:pt x="36687" y="650840"/>
                              <a:pt x="35085" y="647636"/>
                            </a:cubicBezTo>
                            <a:cubicBezTo>
                              <a:pt x="33482" y="644831"/>
                              <a:pt x="35485" y="643629"/>
                              <a:pt x="34684" y="641626"/>
                            </a:cubicBezTo>
                            <a:cubicBezTo>
                              <a:pt x="33082" y="638021"/>
                              <a:pt x="31079" y="635617"/>
                              <a:pt x="31479" y="631611"/>
                            </a:cubicBezTo>
                            <a:cubicBezTo>
                              <a:pt x="34684" y="634015"/>
                              <a:pt x="39892" y="635216"/>
                              <a:pt x="41495" y="630409"/>
                            </a:cubicBezTo>
                            <a:cubicBezTo>
                              <a:pt x="43498" y="624400"/>
                              <a:pt x="37489" y="619993"/>
                              <a:pt x="39492" y="614384"/>
                            </a:cubicBezTo>
                            <a:cubicBezTo>
                              <a:pt x="39492" y="616387"/>
                              <a:pt x="40693" y="617589"/>
                              <a:pt x="43097" y="617589"/>
                            </a:cubicBezTo>
                            <a:cubicBezTo>
                              <a:pt x="43097" y="615987"/>
                              <a:pt x="42697" y="614785"/>
                              <a:pt x="42296" y="613182"/>
                            </a:cubicBezTo>
                            <a:cubicBezTo>
                              <a:pt x="41495" y="610378"/>
                              <a:pt x="43899" y="607573"/>
                              <a:pt x="43899" y="604769"/>
                            </a:cubicBezTo>
                            <a:cubicBezTo>
                              <a:pt x="43899" y="599160"/>
                              <a:pt x="40693" y="595555"/>
                              <a:pt x="43899" y="590347"/>
                            </a:cubicBezTo>
                            <a:cubicBezTo>
                              <a:pt x="46703" y="585940"/>
                              <a:pt x="41495" y="583536"/>
                              <a:pt x="43899" y="578328"/>
                            </a:cubicBezTo>
                            <a:cubicBezTo>
                              <a:pt x="45501" y="574322"/>
                              <a:pt x="48305" y="567912"/>
                              <a:pt x="49107" y="563906"/>
                            </a:cubicBezTo>
                            <a:cubicBezTo>
                              <a:pt x="50309" y="554291"/>
                              <a:pt x="46302" y="543875"/>
                              <a:pt x="46703" y="534260"/>
                            </a:cubicBezTo>
                            <a:cubicBezTo>
                              <a:pt x="47104" y="529052"/>
                              <a:pt x="51911" y="524244"/>
                              <a:pt x="51510" y="519437"/>
                            </a:cubicBezTo>
                            <a:cubicBezTo>
                              <a:pt x="51110" y="515430"/>
                              <a:pt x="47905" y="510222"/>
                              <a:pt x="46302" y="506617"/>
                            </a:cubicBezTo>
                            <a:cubicBezTo>
                              <a:pt x="45100" y="503412"/>
                              <a:pt x="47104" y="499005"/>
                              <a:pt x="48305" y="496201"/>
                            </a:cubicBezTo>
                            <a:cubicBezTo>
                              <a:pt x="49507" y="492996"/>
                              <a:pt x="47504" y="487788"/>
                              <a:pt x="47104" y="484582"/>
                            </a:cubicBezTo>
                            <a:cubicBezTo>
                              <a:pt x="46703" y="482179"/>
                              <a:pt x="48305" y="480576"/>
                              <a:pt x="46703" y="478173"/>
                            </a:cubicBezTo>
                            <a:cubicBezTo>
                              <a:pt x="45100" y="476169"/>
                              <a:pt x="43498" y="473766"/>
                              <a:pt x="42296" y="471362"/>
                            </a:cubicBezTo>
                            <a:cubicBezTo>
                              <a:pt x="40293" y="465353"/>
                              <a:pt x="39492" y="460145"/>
                              <a:pt x="37088" y="454135"/>
                            </a:cubicBezTo>
                            <a:cubicBezTo>
                              <a:pt x="32681" y="443318"/>
                              <a:pt x="27473" y="431701"/>
                              <a:pt x="25470" y="420483"/>
                            </a:cubicBezTo>
                            <a:cubicBezTo>
                              <a:pt x="24669" y="414474"/>
                              <a:pt x="25470" y="414073"/>
                              <a:pt x="29877" y="411269"/>
                            </a:cubicBezTo>
                            <a:cubicBezTo>
                              <a:pt x="33082" y="408865"/>
                              <a:pt x="29877" y="404058"/>
                              <a:pt x="31880" y="400853"/>
                            </a:cubicBezTo>
                            <a:cubicBezTo>
                              <a:pt x="33883" y="398048"/>
                              <a:pt x="27473" y="382424"/>
                              <a:pt x="25069" y="380822"/>
                            </a:cubicBezTo>
                            <a:cubicBezTo>
                              <a:pt x="22265" y="378418"/>
                              <a:pt x="18659" y="371607"/>
                              <a:pt x="20662" y="368002"/>
                            </a:cubicBezTo>
                            <a:cubicBezTo>
                              <a:pt x="23467" y="362794"/>
                              <a:pt x="23868" y="357986"/>
                              <a:pt x="25470" y="352377"/>
                            </a:cubicBezTo>
                            <a:cubicBezTo>
                              <a:pt x="26672" y="348772"/>
                              <a:pt x="23868" y="342362"/>
                              <a:pt x="23868" y="338756"/>
                            </a:cubicBezTo>
                            <a:cubicBezTo>
                              <a:pt x="23868" y="332346"/>
                              <a:pt x="28675" y="328340"/>
                              <a:pt x="26271" y="321930"/>
                            </a:cubicBezTo>
                            <a:cubicBezTo>
                              <a:pt x="22666" y="312315"/>
                              <a:pt x="27874" y="300296"/>
                              <a:pt x="27874" y="289880"/>
                            </a:cubicBezTo>
                            <a:cubicBezTo>
                              <a:pt x="27874" y="281067"/>
                              <a:pt x="22265" y="273455"/>
                              <a:pt x="22666" y="265042"/>
                            </a:cubicBezTo>
                            <a:cubicBezTo>
                              <a:pt x="23066" y="260234"/>
                              <a:pt x="28274" y="259433"/>
                              <a:pt x="27874" y="254626"/>
                            </a:cubicBezTo>
                            <a:cubicBezTo>
                              <a:pt x="27473" y="248216"/>
                              <a:pt x="23066" y="242206"/>
                              <a:pt x="21864" y="236197"/>
                            </a:cubicBezTo>
                            <a:cubicBezTo>
                              <a:pt x="20662" y="229787"/>
                              <a:pt x="21464" y="223377"/>
                              <a:pt x="20662" y="216967"/>
                            </a:cubicBezTo>
                            <a:cubicBezTo>
                              <a:pt x="20262" y="213762"/>
                              <a:pt x="19060" y="211359"/>
                              <a:pt x="19861" y="208153"/>
                            </a:cubicBezTo>
                            <a:cubicBezTo>
                              <a:pt x="20662" y="205349"/>
                              <a:pt x="21864" y="202545"/>
                              <a:pt x="21063" y="199740"/>
                            </a:cubicBezTo>
                            <a:cubicBezTo>
                              <a:pt x="20262" y="196135"/>
                              <a:pt x="15054" y="198539"/>
                              <a:pt x="14253" y="194532"/>
                            </a:cubicBezTo>
                            <a:cubicBezTo>
                              <a:pt x="13451" y="190526"/>
                              <a:pt x="14653" y="186119"/>
                              <a:pt x="15054" y="182113"/>
                            </a:cubicBezTo>
                            <a:cubicBezTo>
                              <a:pt x="21464" y="187722"/>
                              <a:pt x="21063" y="169293"/>
                              <a:pt x="21063" y="166889"/>
                            </a:cubicBezTo>
                            <a:cubicBezTo>
                              <a:pt x="20662" y="151265"/>
                              <a:pt x="23868" y="133237"/>
                              <a:pt x="18259" y="118815"/>
                            </a:cubicBezTo>
                            <a:cubicBezTo>
                              <a:pt x="12249" y="103191"/>
                              <a:pt x="16256" y="85964"/>
                              <a:pt x="10246" y="69939"/>
                            </a:cubicBezTo>
                            <a:cubicBezTo>
                              <a:pt x="7843" y="63128"/>
                              <a:pt x="5038" y="55116"/>
                              <a:pt x="3836" y="48305"/>
                            </a:cubicBezTo>
                            <a:cubicBezTo>
                              <a:pt x="3836" y="38290"/>
                              <a:pt x="5840" y="29476"/>
                              <a:pt x="631" y="27473"/>
                            </a:cubicBezTo>
                          </a:path>
                        </a:pathLst>
                      </a:custGeom>
                      <a:solidFill>
                        <a:schemeClr val="accent5"/>
                      </a:solidFill>
                      <a:ln w="2001" cap="flat">
                        <a:solidFill>
                          <a:schemeClr val="bg2">
                            <a:lumMod val="50000"/>
                          </a:schemeClr>
                        </a:solidFill>
                        <a:prstDash val="solid"/>
                        <a:miter/>
                      </a:ln>
                    </p:spPr>
                    <p:txBody>
                      <a:bodyPr wrap="square" rtlCol="0" anchor="ctr"/>
                      <a:lstStyle>
                        <a:lvl1pPr marL="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  <p:sp>
                    <p:nvSpPr>
                      <p:cNvPr id="54" name="Freeform: Shape 53">
                        <a:extLst>
                          <a:ext uri="{FF2B5EF4-FFF2-40B4-BE49-F238E27FC236}">
                            <a16:creationId xmlns:a16="http://schemas.microsoft.com/office/drawing/2014/main" id="{DE41D4AD-DE1B-4047-8B07-77AAF728FAC7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1876612" y="2224817"/>
                        <a:ext cx="354916" cy="455502"/>
                      </a:xfrm>
                      <a:custGeom>
                        <a:avLst/>
                        <a:gdLst>
                          <a:gd name="connsiteX0" fmla="*/ 631 w 160248"/>
                          <a:gd name="connsiteY0" fmla="*/ 116011 h 204317"/>
                          <a:gd name="connsiteX1" fmla="*/ 6240 w 160248"/>
                          <a:gd name="connsiteY1" fmla="*/ 105995 h 204317"/>
                          <a:gd name="connsiteX2" fmla="*/ 3836 w 160248"/>
                          <a:gd name="connsiteY2" fmla="*/ 98784 h 204317"/>
                          <a:gd name="connsiteX3" fmla="*/ 5439 w 160248"/>
                          <a:gd name="connsiteY3" fmla="*/ 87166 h 204317"/>
                          <a:gd name="connsiteX4" fmla="*/ 7041 w 160248"/>
                          <a:gd name="connsiteY4" fmla="*/ 75548 h 204317"/>
                          <a:gd name="connsiteX5" fmla="*/ 12650 w 160248"/>
                          <a:gd name="connsiteY5" fmla="*/ 70340 h 204317"/>
                          <a:gd name="connsiteX6" fmla="*/ 19461 w 160248"/>
                          <a:gd name="connsiteY6" fmla="*/ 66333 h 204317"/>
                          <a:gd name="connsiteX7" fmla="*/ 16255 w 160248"/>
                          <a:gd name="connsiteY7" fmla="*/ 53914 h 204317"/>
                          <a:gd name="connsiteX8" fmla="*/ 26271 w 160248"/>
                          <a:gd name="connsiteY8" fmla="*/ 35886 h 204317"/>
                          <a:gd name="connsiteX9" fmla="*/ 25069 w 160248"/>
                          <a:gd name="connsiteY9" fmla="*/ 21063 h 204317"/>
                          <a:gd name="connsiteX10" fmla="*/ 37489 w 160248"/>
                          <a:gd name="connsiteY10" fmla="*/ 19461 h 204317"/>
                          <a:gd name="connsiteX11" fmla="*/ 44299 w 160248"/>
                          <a:gd name="connsiteY11" fmla="*/ 11849 h 204317"/>
                          <a:gd name="connsiteX12" fmla="*/ 55517 w 160248"/>
                          <a:gd name="connsiteY12" fmla="*/ 10647 h 204317"/>
                          <a:gd name="connsiteX13" fmla="*/ 60725 w 160248"/>
                          <a:gd name="connsiteY13" fmla="*/ 631 h 204317"/>
                          <a:gd name="connsiteX14" fmla="*/ 90771 w 160248"/>
                          <a:gd name="connsiteY14" fmla="*/ 19861 h 204317"/>
                          <a:gd name="connsiteX15" fmla="*/ 97582 w 160248"/>
                          <a:gd name="connsiteY15" fmla="*/ 25069 h 204317"/>
                          <a:gd name="connsiteX16" fmla="*/ 105594 w 160248"/>
                          <a:gd name="connsiteY16" fmla="*/ 35085 h 204317"/>
                          <a:gd name="connsiteX17" fmla="*/ 122020 w 160248"/>
                          <a:gd name="connsiteY17" fmla="*/ 37889 h 204317"/>
                          <a:gd name="connsiteX18" fmla="*/ 129231 w 160248"/>
                          <a:gd name="connsiteY18" fmla="*/ 37088 h 204317"/>
                          <a:gd name="connsiteX19" fmla="*/ 128830 w 160248"/>
                          <a:gd name="connsiteY19" fmla="*/ 34284 h 204317"/>
                          <a:gd name="connsiteX20" fmla="*/ 141650 w 160248"/>
                          <a:gd name="connsiteY20" fmla="*/ 40293 h 204317"/>
                          <a:gd name="connsiteX21" fmla="*/ 159277 w 160248"/>
                          <a:gd name="connsiteY21" fmla="*/ 50309 h 204317"/>
                          <a:gd name="connsiteX22" fmla="*/ 149663 w 160248"/>
                          <a:gd name="connsiteY22" fmla="*/ 49908 h 204317"/>
                          <a:gd name="connsiteX23" fmla="*/ 157675 w 160248"/>
                          <a:gd name="connsiteY23" fmla="*/ 60725 h 204317"/>
                          <a:gd name="connsiteX24" fmla="*/ 161281 w 160248"/>
                          <a:gd name="connsiteY24" fmla="*/ 77551 h 204317"/>
                          <a:gd name="connsiteX25" fmla="*/ 156073 w 160248"/>
                          <a:gd name="connsiteY25" fmla="*/ 75548 h 204317"/>
                          <a:gd name="connsiteX26" fmla="*/ 122020 w 160248"/>
                          <a:gd name="connsiteY26" fmla="*/ 127628 h 204317"/>
                          <a:gd name="connsiteX27" fmla="*/ 93175 w 160248"/>
                          <a:gd name="connsiteY27" fmla="*/ 139247 h 204317"/>
                          <a:gd name="connsiteX28" fmla="*/ 82759 w 160248"/>
                          <a:gd name="connsiteY28" fmla="*/ 148461 h 204317"/>
                          <a:gd name="connsiteX29" fmla="*/ 79554 w 160248"/>
                          <a:gd name="connsiteY29" fmla="*/ 152467 h 204317"/>
                          <a:gd name="connsiteX30" fmla="*/ 78352 w 160248"/>
                          <a:gd name="connsiteY30" fmla="*/ 158076 h 204317"/>
                          <a:gd name="connsiteX31" fmla="*/ 72342 w 160248"/>
                          <a:gd name="connsiteY31" fmla="*/ 166889 h 204317"/>
                          <a:gd name="connsiteX32" fmla="*/ 66734 w 160248"/>
                          <a:gd name="connsiteY32" fmla="*/ 185318 h 204317"/>
                          <a:gd name="connsiteX33" fmla="*/ 59923 w 160248"/>
                          <a:gd name="connsiteY33" fmla="*/ 197737 h 204317"/>
                          <a:gd name="connsiteX34" fmla="*/ 53113 w 160248"/>
                          <a:gd name="connsiteY34" fmla="*/ 204548 h 204317"/>
                          <a:gd name="connsiteX35" fmla="*/ 42697 w 160248"/>
                          <a:gd name="connsiteY35" fmla="*/ 192129 h 204317"/>
                          <a:gd name="connsiteX36" fmla="*/ 33082 w 160248"/>
                          <a:gd name="connsiteY36" fmla="*/ 188523 h 204317"/>
                          <a:gd name="connsiteX37" fmla="*/ 23467 w 160248"/>
                          <a:gd name="connsiteY37" fmla="*/ 184517 h 204317"/>
                          <a:gd name="connsiteX38" fmla="*/ 18659 w 160248"/>
                          <a:gd name="connsiteY38" fmla="*/ 181312 h 204317"/>
                          <a:gd name="connsiteX39" fmla="*/ 16656 w 160248"/>
                          <a:gd name="connsiteY39" fmla="*/ 173700 h 204317"/>
                          <a:gd name="connsiteX40" fmla="*/ 23066 w 160248"/>
                          <a:gd name="connsiteY40" fmla="*/ 171697 h 204317"/>
                          <a:gd name="connsiteX41" fmla="*/ 18259 w 160248"/>
                          <a:gd name="connsiteY41" fmla="*/ 153669 h 204317"/>
                          <a:gd name="connsiteX42" fmla="*/ 28274 w 160248"/>
                          <a:gd name="connsiteY42" fmla="*/ 148060 h 204317"/>
                          <a:gd name="connsiteX43" fmla="*/ 32280 w 160248"/>
                          <a:gd name="connsiteY43" fmla="*/ 134840 h 204317"/>
                          <a:gd name="connsiteX44" fmla="*/ 32280 w 160248"/>
                          <a:gd name="connsiteY44" fmla="*/ 124023 h 204317"/>
                          <a:gd name="connsiteX45" fmla="*/ 33482 w 160248"/>
                          <a:gd name="connsiteY45" fmla="*/ 110402 h 204317"/>
                          <a:gd name="connsiteX46" fmla="*/ 30277 w 160248"/>
                          <a:gd name="connsiteY46" fmla="*/ 124824 h 204317"/>
                          <a:gd name="connsiteX47" fmla="*/ 29075 w 160248"/>
                          <a:gd name="connsiteY47" fmla="*/ 125225 h 204317"/>
                          <a:gd name="connsiteX48" fmla="*/ 27072 w 160248"/>
                          <a:gd name="connsiteY48" fmla="*/ 120417 h 204317"/>
                          <a:gd name="connsiteX49" fmla="*/ 19861 w 160248"/>
                          <a:gd name="connsiteY49" fmla="*/ 133237 h 204317"/>
                          <a:gd name="connsiteX50" fmla="*/ 7442 w 160248"/>
                          <a:gd name="connsiteY50" fmla="*/ 122821 h 204317"/>
                          <a:gd name="connsiteX51" fmla="*/ 631 w 160248"/>
                          <a:gd name="connsiteY51" fmla="*/ 116011 h 204317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</a:cxnLst>
                        <a:rect l="l" t="t" r="r" b="b"/>
                        <a:pathLst>
                          <a:path w="160248" h="204317">
                            <a:moveTo>
                              <a:pt x="631" y="116011"/>
                            </a:moveTo>
                            <a:cubicBezTo>
                              <a:pt x="6240" y="118014"/>
                              <a:pt x="6240" y="109200"/>
                              <a:pt x="6240" y="105995"/>
                            </a:cubicBezTo>
                            <a:cubicBezTo>
                              <a:pt x="5839" y="103191"/>
                              <a:pt x="4638" y="101188"/>
                              <a:pt x="3836" y="98784"/>
                            </a:cubicBezTo>
                            <a:cubicBezTo>
                              <a:pt x="2234" y="94377"/>
                              <a:pt x="7041" y="91172"/>
                              <a:pt x="5439" y="87166"/>
                            </a:cubicBezTo>
                            <a:cubicBezTo>
                              <a:pt x="3436" y="82759"/>
                              <a:pt x="-1372" y="76349"/>
                              <a:pt x="7041" y="75548"/>
                            </a:cubicBezTo>
                            <a:cubicBezTo>
                              <a:pt x="10647" y="75147"/>
                              <a:pt x="11849" y="73945"/>
                              <a:pt x="12650" y="70340"/>
                            </a:cubicBezTo>
                            <a:cubicBezTo>
                              <a:pt x="13451" y="65933"/>
                              <a:pt x="15855" y="66734"/>
                              <a:pt x="19461" y="66333"/>
                            </a:cubicBezTo>
                            <a:cubicBezTo>
                              <a:pt x="13451" y="65933"/>
                              <a:pt x="12650" y="57920"/>
                              <a:pt x="16255" y="53914"/>
                            </a:cubicBezTo>
                            <a:cubicBezTo>
                              <a:pt x="21864" y="48305"/>
                              <a:pt x="25870" y="44299"/>
                              <a:pt x="26271" y="35886"/>
                            </a:cubicBezTo>
                            <a:cubicBezTo>
                              <a:pt x="26271" y="33482"/>
                              <a:pt x="22666" y="22666"/>
                              <a:pt x="25069" y="21063"/>
                            </a:cubicBezTo>
                            <a:cubicBezTo>
                              <a:pt x="27473" y="19461"/>
                              <a:pt x="37489" y="12249"/>
                              <a:pt x="37489" y="19461"/>
                            </a:cubicBezTo>
                            <a:cubicBezTo>
                              <a:pt x="35886" y="15054"/>
                              <a:pt x="41495" y="13051"/>
                              <a:pt x="44299" y="11849"/>
                            </a:cubicBezTo>
                            <a:cubicBezTo>
                              <a:pt x="47504" y="10647"/>
                              <a:pt x="54715" y="6240"/>
                              <a:pt x="55517" y="10647"/>
                            </a:cubicBezTo>
                            <a:cubicBezTo>
                              <a:pt x="56718" y="7041"/>
                              <a:pt x="58321" y="3436"/>
                              <a:pt x="60725" y="631"/>
                            </a:cubicBezTo>
                            <a:cubicBezTo>
                              <a:pt x="68336" y="7442"/>
                              <a:pt x="79554" y="19861"/>
                              <a:pt x="90771" y="19861"/>
                            </a:cubicBezTo>
                            <a:cubicBezTo>
                              <a:pt x="94377" y="19861"/>
                              <a:pt x="94377" y="23868"/>
                              <a:pt x="97582" y="25069"/>
                            </a:cubicBezTo>
                            <a:cubicBezTo>
                              <a:pt x="101989" y="26271"/>
                              <a:pt x="97982" y="35085"/>
                              <a:pt x="105594" y="35085"/>
                            </a:cubicBezTo>
                            <a:cubicBezTo>
                              <a:pt x="111203" y="35085"/>
                              <a:pt x="116010" y="37889"/>
                              <a:pt x="122020" y="37889"/>
                            </a:cubicBezTo>
                            <a:cubicBezTo>
                              <a:pt x="124023" y="37889"/>
                              <a:pt x="128430" y="40293"/>
                              <a:pt x="129231" y="37088"/>
                            </a:cubicBezTo>
                            <a:cubicBezTo>
                              <a:pt x="129632" y="35886"/>
                              <a:pt x="127628" y="34684"/>
                              <a:pt x="128830" y="34284"/>
                            </a:cubicBezTo>
                            <a:cubicBezTo>
                              <a:pt x="134439" y="31479"/>
                              <a:pt x="138445" y="36287"/>
                              <a:pt x="141650" y="40293"/>
                            </a:cubicBezTo>
                            <a:cubicBezTo>
                              <a:pt x="146458" y="46302"/>
                              <a:pt x="153268" y="46302"/>
                              <a:pt x="159277" y="50309"/>
                            </a:cubicBezTo>
                            <a:cubicBezTo>
                              <a:pt x="156073" y="51110"/>
                              <a:pt x="152868" y="50709"/>
                              <a:pt x="149663" y="49908"/>
                            </a:cubicBezTo>
                            <a:cubicBezTo>
                              <a:pt x="149262" y="52312"/>
                              <a:pt x="156073" y="58721"/>
                              <a:pt x="157675" y="60725"/>
                            </a:cubicBezTo>
                            <a:cubicBezTo>
                              <a:pt x="161681" y="65933"/>
                              <a:pt x="158877" y="71541"/>
                              <a:pt x="161281" y="77551"/>
                            </a:cubicBezTo>
                            <a:cubicBezTo>
                              <a:pt x="159277" y="77952"/>
                              <a:pt x="157274" y="77150"/>
                              <a:pt x="156073" y="75548"/>
                            </a:cubicBezTo>
                            <a:cubicBezTo>
                              <a:pt x="152066" y="96781"/>
                              <a:pt x="139647" y="115209"/>
                              <a:pt x="122020" y="127628"/>
                            </a:cubicBezTo>
                            <a:cubicBezTo>
                              <a:pt x="113607" y="133638"/>
                              <a:pt x="102389" y="135240"/>
                              <a:pt x="93175" y="139247"/>
                            </a:cubicBezTo>
                            <a:cubicBezTo>
                              <a:pt x="88367" y="141250"/>
                              <a:pt x="85563" y="144455"/>
                              <a:pt x="82759" y="148461"/>
                            </a:cubicBezTo>
                            <a:cubicBezTo>
                              <a:pt x="81557" y="149663"/>
                              <a:pt x="80756" y="150864"/>
                              <a:pt x="79554" y="152467"/>
                            </a:cubicBezTo>
                            <a:cubicBezTo>
                              <a:pt x="78753" y="154871"/>
                              <a:pt x="80355" y="156073"/>
                              <a:pt x="78352" y="158076"/>
                            </a:cubicBezTo>
                            <a:cubicBezTo>
                              <a:pt x="76349" y="149663"/>
                              <a:pt x="72743" y="166088"/>
                              <a:pt x="72342" y="166889"/>
                            </a:cubicBezTo>
                            <a:cubicBezTo>
                              <a:pt x="69538" y="172098"/>
                              <a:pt x="66734" y="179309"/>
                              <a:pt x="66734" y="185318"/>
                            </a:cubicBezTo>
                            <a:cubicBezTo>
                              <a:pt x="67134" y="192529"/>
                              <a:pt x="61926" y="192129"/>
                              <a:pt x="59923" y="197737"/>
                            </a:cubicBezTo>
                            <a:cubicBezTo>
                              <a:pt x="57920" y="203346"/>
                              <a:pt x="58321" y="204548"/>
                              <a:pt x="53113" y="204548"/>
                            </a:cubicBezTo>
                            <a:cubicBezTo>
                              <a:pt x="46302" y="204548"/>
                              <a:pt x="44700" y="196936"/>
                              <a:pt x="42697" y="192129"/>
                            </a:cubicBezTo>
                            <a:cubicBezTo>
                              <a:pt x="39892" y="185719"/>
                              <a:pt x="37088" y="190927"/>
                              <a:pt x="33082" y="188523"/>
                            </a:cubicBezTo>
                            <a:cubicBezTo>
                              <a:pt x="30277" y="186920"/>
                              <a:pt x="27072" y="180911"/>
                              <a:pt x="23467" y="184517"/>
                            </a:cubicBezTo>
                            <a:cubicBezTo>
                              <a:pt x="18659" y="189324"/>
                              <a:pt x="13451" y="188123"/>
                              <a:pt x="18659" y="181312"/>
                            </a:cubicBezTo>
                            <a:cubicBezTo>
                              <a:pt x="15054" y="180911"/>
                              <a:pt x="14252" y="176104"/>
                              <a:pt x="16656" y="173700"/>
                            </a:cubicBezTo>
                            <a:cubicBezTo>
                              <a:pt x="18259" y="172498"/>
                              <a:pt x="21464" y="173299"/>
                              <a:pt x="23066" y="171697"/>
                            </a:cubicBezTo>
                            <a:cubicBezTo>
                              <a:pt x="25870" y="169293"/>
                              <a:pt x="21864" y="155271"/>
                              <a:pt x="18259" y="153669"/>
                            </a:cubicBezTo>
                            <a:cubicBezTo>
                              <a:pt x="22265" y="151666"/>
                              <a:pt x="25870" y="152467"/>
                              <a:pt x="28274" y="148060"/>
                            </a:cubicBezTo>
                            <a:cubicBezTo>
                              <a:pt x="30277" y="144054"/>
                              <a:pt x="31078" y="139247"/>
                              <a:pt x="32280" y="134840"/>
                            </a:cubicBezTo>
                            <a:cubicBezTo>
                              <a:pt x="33883" y="129231"/>
                              <a:pt x="33883" y="129231"/>
                              <a:pt x="32280" y="124023"/>
                            </a:cubicBezTo>
                            <a:cubicBezTo>
                              <a:pt x="30678" y="119216"/>
                              <a:pt x="29877" y="114408"/>
                              <a:pt x="33482" y="110402"/>
                            </a:cubicBezTo>
                            <a:cubicBezTo>
                              <a:pt x="27473" y="113206"/>
                              <a:pt x="31479" y="120017"/>
                              <a:pt x="30277" y="124824"/>
                            </a:cubicBezTo>
                            <a:cubicBezTo>
                              <a:pt x="28675" y="132837"/>
                              <a:pt x="23467" y="125625"/>
                              <a:pt x="29075" y="125225"/>
                            </a:cubicBezTo>
                            <a:cubicBezTo>
                              <a:pt x="26271" y="125225"/>
                              <a:pt x="25870" y="122420"/>
                              <a:pt x="27072" y="120417"/>
                            </a:cubicBezTo>
                            <a:cubicBezTo>
                              <a:pt x="25069" y="122420"/>
                              <a:pt x="18259" y="130433"/>
                              <a:pt x="19861" y="133237"/>
                            </a:cubicBezTo>
                            <a:cubicBezTo>
                              <a:pt x="15454" y="130433"/>
                              <a:pt x="12249" y="125625"/>
                              <a:pt x="7442" y="122821"/>
                            </a:cubicBezTo>
                            <a:cubicBezTo>
                              <a:pt x="5038" y="121219"/>
                              <a:pt x="1032" y="120417"/>
                              <a:pt x="631" y="116011"/>
                            </a:cubicBezTo>
                          </a:path>
                        </a:pathLst>
                      </a:custGeom>
                      <a:solidFill>
                        <a:schemeClr val="accent5"/>
                      </a:solidFill>
                      <a:ln w="2001" cap="flat">
                        <a:solidFill>
                          <a:schemeClr val="bg2">
                            <a:lumMod val="50000"/>
                          </a:schemeClr>
                        </a:solidFill>
                        <a:prstDash val="solid"/>
                        <a:miter/>
                      </a:ln>
                    </p:spPr>
                    <p:txBody>
                      <a:bodyPr wrap="square" rtlCol="0" anchor="ctr"/>
                      <a:lstStyle>
                        <a:lvl1pPr marL="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marL="0" marR="0" lvl="0" indent="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endParaRPr kumimoji="0" lang="en-U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endParaRPr>
                      </a:p>
                    </p:txBody>
                  </p:sp>
                </p:grpSp>
                <p:sp>
                  <p:nvSpPr>
                    <p:cNvPr id="19" name="TextBox 7">
                      <a:extLst>
                        <a:ext uri="{FF2B5EF4-FFF2-40B4-BE49-F238E27FC236}">
                          <a16:creationId xmlns:a16="http://schemas.microsoft.com/office/drawing/2014/main" id="{FFC83182-9F7B-4A2E-97B6-E9E7531B8E3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938618" y="1826558"/>
                      <a:ext cx="941294" cy="493059"/>
                    </a:xfrm>
                    <a:prstGeom prst="rect">
                      <a:avLst/>
                    </a:prstGeom>
                    <a:noFill/>
                    <a:ln w="9525" cmpd="sng"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dk1"/>
                    </a:fontRef>
                  </p:style>
                  <p:txBody>
                    <a:bodyPr wrap="square" rtlCol="0" anchor="ctr"/>
                    <a:lstStyle>
                      <a:lvl1pPr marL="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Colombia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1,300,000</a:t>
                      </a:r>
                    </a:p>
                  </p:txBody>
                </p:sp>
                <p:sp>
                  <p:nvSpPr>
                    <p:cNvPr id="20" name="TextBox 8">
                      <a:extLst>
                        <a:ext uri="{FF2B5EF4-FFF2-40B4-BE49-F238E27FC236}">
                          <a16:creationId xmlns:a16="http://schemas.microsoft.com/office/drawing/2014/main" id="{AE56F38C-6EE3-4677-8199-D2291BC340B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687608" y="2718545"/>
                      <a:ext cx="941294" cy="493059"/>
                    </a:xfrm>
                    <a:prstGeom prst="rect">
                      <a:avLst/>
                    </a:prstGeom>
                    <a:noFill/>
                    <a:ln w="9525" cmpd="sng"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dk1"/>
                    </a:fontRef>
                  </p:style>
                  <p:txBody>
                    <a:bodyPr wrap="square" rtlCol="0" anchor="ctr"/>
                    <a:lstStyle>
                      <a:lvl1pPr marL="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800,000</a:t>
                      </a:r>
                    </a:p>
                  </p:txBody>
                </p:sp>
                <p:sp>
                  <p:nvSpPr>
                    <p:cNvPr id="21" name="TextBox 9">
                      <a:extLst>
                        <a:ext uri="{FF2B5EF4-FFF2-40B4-BE49-F238E27FC236}">
                          <a16:creationId xmlns:a16="http://schemas.microsoft.com/office/drawing/2014/main" id="{B14B70DA-8B2F-446B-B795-4CB1B91573ED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965949" y="2131359"/>
                      <a:ext cx="941294" cy="493059"/>
                    </a:xfrm>
                    <a:prstGeom prst="rect">
                      <a:avLst/>
                    </a:prstGeom>
                    <a:noFill/>
                    <a:ln w="9525" cmpd="sng"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dk1"/>
                    </a:fontRef>
                  </p:style>
                  <p:txBody>
                    <a:bodyPr wrap="square" rtlCol="0" anchor="ctr"/>
                    <a:lstStyle>
                      <a:lvl1pPr marL="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Ecuador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300,000</a:t>
                      </a:r>
                    </a:p>
                  </p:txBody>
                </p:sp>
                <p:sp>
                  <p:nvSpPr>
                    <p:cNvPr id="22" name="TextBox 10">
                      <a:extLst>
                        <a:ext uri="{FF2B5EF4-FFF2-40B4-BE49-F238E27FC236}">
                          <a16:creationId xmlns:a16="http://schemas.microsoft.com/office/drawing/2014/main" id="{7D3C76D7-5626-438B-8266-8C2A10F7872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687173" y="4289611"/>
                      <a:ext cx="941294" cy="493059"/>
                    </a:xfrm>
                    <a:prstGeom prst="rect">
                      <a:avLst/>
                    </a:prstGeom>
                    <a:noFill/>
                    <a:ln w="9525" cmpd="sng"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dk1"/>
                    </a:fontRef>
                  </p:style>
                  <p:txBody>
                    <a:bodyPr wrap="square" rtlCol="0" anchor="ctr"/>
                    <a:lstStyle>
                      <a:lvl1pPr marL="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Argentina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130,000</a:t>
                      </a:r>
                    </a:p>
                  </p:txBody>
                </p:sp>
                <p:sp>
                  <p:nvSpPr>
                    <p:cNvPr id="23" name="TextBox 11">
                      <a:extLst>
                        <a:ext uri="{FF2B5EF4-FFF2-40B4-BE49-F238E27FC236}">
                          <a16:creationId xmlns:a16="http://schemas.microsoft.com/office/drawing/2014/main" id="{0D823C50-C50C-4CB3-8790-1A62EAF2AA4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725705" y="3966883"/>
                      <a:ext cx="941294" cy="493059"/>
                    </a:xfrm>
                    <a:prstGeom prst="rect">
                      <a:avLst/>
                    </a:prstGeom>
                    <a:noFill/>
                    <a:ln w="9525" cmpd="sng"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dk1"/>
                    </a:fontRef>
                  </p:style>
                  <p:txBody>
                    <a:bodyPr wrap="square" rtlCol="0" anchor="ctr"/>
                    <a:lstStyle>
                      <a:lvl1pPr marL="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Chile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288,000</a:t>
                      </a:r>
                    </a:p>
                  </p:txBody>
                </p:sp>
                <p:sp>
                  <p:nvSpPr>
                    <p:cNvPr id="24" name="TextBox 12">
                      <a:extLst>
                        <a:ext uri="{FF2B5EF4-FFF2-40B4-BE49-F238E27FC236}">
                          <a16:creationId xmlns:a16="http://schemas.microsoft.com/office/drawing/2014/main" id="{8C2AB5AA-C64E-4ED8-889C-ABA2FBF5FD7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1680883" y="1053353"/>
                      <a:ext cx="941294" cy="493059"/>
                    </a:xfrm>
                    <a:prstGeom prst="rect">
                      <a:avLst/>
                    </a:prstGeom>
                    <a:noFill/>
                    <a:ln w="9525" cmpd="sng"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dk1"/>
                    </a:fontRef>
                  </p:style>
                  <p:txBody>
                    <a:bodyPr wrap="square" rtlCol="0" anchor="ctr"/>
                    <a:lstStyle>
                      <a:lvl1pPr marL="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Panama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94,000</a:t>
                      </a:r>
                    </a:p>
                  </p:txBody>
                </p:sp>
                <p:sp>
                  <p:nvSpPr>
                    <p:cNvPr id="25" name="TextBox 13">
                      <a:extLst>
                        <a:ext uri="{FF2B5EF4-FFF2-40B4-BE49-F238E27FC236}">
                          <a16:creationId xmlns:a16="http://schemas.microsoft.com/office/drawing/2014/main" id="{F5F9BFAF-2F98-4F6B-968A-0B72C16E9B6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316942" y="2779059"/>
                      <a:ext cx="941294" cy="493059"/>
                    </a:xfrm>
                    <a:prstGeom prst="rect">
                      <a:avLst/>
                    </a:prstGeom>
                    <a:noFill/>
                    <a:ln w="9525" cmpd="sng"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dk1"/>
                    </a:fontRef>
                  </p:style>
                  <p:txBody>
                    <a:bodyPr wrap="square" rtlCol="0" anchor="ctr"/>
                    <a:lstStyle>
                      <a:lvl1pPr marL="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Brazil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168,000</a:t>
                      </a:r>
                    </a:p>
                  </p:txBody>
                </p:sp>
                <p:sp>
                  <p:nvSpPr>
                    <p:cNvPr id="26" name="TextBox 14">
                      <a:extLst>
                        <a:ext uri="{FF2B5EF4-FFF2-40B4-BE49-F238E27FC236}">
                          <a16:creationId xmlns:a16="http://schemas.microsoft.com/office/drawing/2014/main" id="{79CDE32F-B52C-4E17-ABF0-3506A9ED455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224117" y="302559"/>
                      <a:ext cx="941294" cy="493059"/>
                    </a:xfrm>
                    <a:prstGeom prst="rect">
                      <a:avLst/>
                    </a:prstGeom>
                    <a:noFill/>
                    <a:ln w="9525" cmpd="sng">
                      <a:noFill/>
                    </a:ln>
                  </p:spPr>
                  <p:style>
                    <a:lnRef idx="0">
                      <a:scrgbClr r="0" g="0" b="0"/>
                    </a:lnRef>
                    <a:fillRef idx="0">
                      <a:scrgbClr r="0" g="0" b="0"/>
                    </a:fillRef>
                    <a:effectRef idx="0">
                      <a:scrgbClr r="0" g="0" b="0"/>
                    </a:effectRef>
                    <a:fontRef idx="minor">
                      <a:schemeClr val="dk1"/>
                    </a:fontRef>
                  </p:style>
                  <p:txBody>
                    <a:bodyPr wrap="square" rtlCol="0" anchor="ctr"/>
                    <a:lstStyle>
                      <a:lvl1pPr marL="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Mexico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40,000</a:t>
                      </a:r>
                    </a:p>
                  </p:txBody>
                </p:sp>
                <p:cxnSp>
                  <p:nvCxnSpPr>
                    <p:cNvPr id="27" name="Straight Connector 26">
                      <a:extLst>
                        <a:ext uri="{FF2B5EF4-FFF2-40B4-BE49-F238E27FC236}">
                          <a16:creationId xmlns:a16="http://schemas.microsoft.com/office/drawing/2014/main" id="{57FE76D5-3B39-4C24-A136-3C594D296B2D}"/>
                        </a:ext>
                      </a:extLst>
                    </p:cNvPr>
                    <p:cNvCxnSpPr/>
                    <p:nvPr/>
                  </p:nvCxnSpPr>
                  <p:spPr>
                    <a:xfrm flipH="1">
                      <a:off x="2005853" y="1456765"/>
                      <a:ext cx="56030" cy="179294"/>
                    </a:xfrm>
                    <a:prstGeom prst="line">
                      <a:avLst/>
                    </a:prstGeom>
                    <a:ln>
                      <a:solidFill>
                        <a:sysClr val="windowText" lastClr="00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8" name="Straight Connector 27">
                      <a:extLst>
                        <a:ext uri="{FF2B5EF4-FFF2-40B4-BE49-F238E27FC236}">
                          <a16:creationId xmlns:a16="http://schemas.microsoft.com/office/drawing/2014/main" id="{F61E4938-9548-41DE-BA1A-EC0DD9182361}"/>
                        </a:ext>
                      </a:extLst>
                    </p:cNvPr>
                    <p:cNvCxnSpPr>
                      <a:endCxn id="54" idx="6"/>
                    </p:cNvCxnSpPr>
                    <p:nvPr/>
                  </p:nvCxnSpPr>
                  <p:spPr>
                    <a:xfrm>
                      <a:off x="1676400" y="2371165"/>
                      <a:ext cx="243314" cy="1534"/>
                    </a:xfrm>
                    <a:prstGeom prst="line">
                      <a:avLst/>
                    </a:prstGeom>
                    <a:ln>
                      <a:solidFill>
                        <a:sysClr val="windowText" lastClr="00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" name="Straight Connector 28">
                      <a:extLst>
                        <a:ext uri="{FF2B5EF4-FFF2-40B4-BE49-F238E27FC236}">
                          <a16:creationId xmlns:a16="http://schemas.microsoft.com/office/drawing/2014/main" id="{9E16D9C2-26B2-4343-8418-88155F910E81}"/>
                        </a:ext>
                      </a:extLst>
                    </p:cNvPr>
                    <p:cNvCxnSpPr/>
                    <p:nvPr/>
                  </p:nvCxnSpPr>
                  <p:spPr>
                    <a:xfrm flipH="1" flipV="1">
                      <a:off x="2371367" y="4202207"/>
                      <a:ext cx="362593" cy="79138"/>
                    </a:xfrm>
                    <a:prstGeom prst="line">
                      <a:avLst/>
                    </a:prstGeom>
                    <a:ln>
                      <a:solidFill>
                        <a:sysClr val="windowText" lastClr="00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6" name="TextBox 4">
                    <a:extLst>
                      <a:ext uri="{FF2B5EF4-FFF2-40B4-BE49-F238E27FC236}">
                        <a16:creationId xmlns:a16="http://schemas.microsoft.com/office/drawing/2014/main" id="{F8B24AE7-5FB1-4A12-914F-135B717FB826}"/>
                      </a:ext>
                    </a:extLst>
                  </p:cNvPr>
                  <p:cNvSpPr txBox="1"/>
                  <p:nvPr/>
                </p:nvSpPr>
                <p:spPr>
                  <a:xfrm>
                    <a:off x="723900" y="1390650"/>
                    <a:ext cx="921107" cy="493059"/>
                  </a:xfrm>
                  <a:prstGeom prst="rect">
                    <a:avLst/>
                  </a:prstGeom>
                  <a:noFill/>
                  <a:ln w="9525" cmpd="sng">
                    <a:noFill/>
                  </a:ln>
                </p:spPr>
                <p:style>
                  <a:lnRef idx="0">
                    <a:scrgbClr r="0" g="0" b="0"/>
                  </a:lnRef>
                  <a:fillRef idx="0">
                    <a:scrgbClr r="0" g="0" b="0"/>
                  </a:fillRef>
                  <a:effectRef idx="0">
                    <a:scrgbClr r="0" g="0" b="0"/>
                  </a:effectRef>
                  <a:fontRef idx="minor">
                    <a:schemeClr val="dk1"/>
                  </a:fontRef>
                </p:style>
                <p:txBody>
                  <a:bodyPr wrap="square" rtlCol="0" anchor="ctr"/>
                  <a:lstStyle>
                    <a:lvl1pPr marL="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0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a:t>Costa Rica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/>
                    </a:pPr>
                    <a:r>
                      <a:rPr kumimoji="0" lang="en-US" sz="10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rPr>
                      <a:t>26,000</a:t>
                    </a:r>
                  </a:p>
                </p:txBody>
              </p:sp>
              <p:cxnSp>
                <p:nvCxnSpPr>
                  <p:cNvPr id="17" name="Straight Connector 16">
                    <a:extLst>
                      <a:ext uri="{FF2B5EF4-FFF2-40B4-BE49-F238E27FC236}">
                        <a16:creationId xmlns:a16="http://schemas.microsoft.com/office/drawing/2014/main" id="{C0A022C9-7DFA-439A-A9D2-0B0C7A0A696E}"/>
                      </a:ext>
                    </a:extLst>
                  </p:cNvPr>
                  <p:cNvCxnSpPr>
                    <a:endCxn id="16" idx="3"/>
                  </p:cNvCxnSpPr>
                  <p:nvPr/>
                </p:nvCxnSpPr>
                <p:spPr>
                  <a:xfrm flipV="1">
                    <a:off x="1455003" y="1637180"/>
                    <a:ext cx="190004" cy="29695"/>
                  </a:xfrm>
                  <a:prstGeom prst="line">
                    <a:avLst/>
                  </a:prstGeom>
                  <a:ln>
                    <a:solidFill>
                      <a:sysClr val="windowText" lastClr="0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3" name="TextBox 43">
                  <a:extLst>
                    <a:ext uri="{FF2B5EF4-FFF2-40B4-BE49-F238E27FC236}">
                      <a16:creationId xmlns:a16="http://schemas.microsoft.com/office/drawing/2014/main" id="{FF2875E0-5F1E-419D-A69A-6CD59E7E0A6F}"/>
                    </a:ext>
                  </a:extLst>
                </p:cNvPr>
                <p:cNvSpPr txBox="1"/>
                <p:nvPr/>
              </p:nvSpPr>
              <p:spPr>
                <a:xfrm>
                  <a:off x="3009900" y="1409700"/>
                  <a:ext cx="921107" cy="493059"/>
                </a:xfrm>
                <a:prstGeom prst="rect">
                  <a:avLst/>
                </a:prstGeom>
                <a:noFill/>
                <a:ln w="9525" cmpd="sng">
                  <a:noFill/>
                </a:ln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/>
                </a:fontRef>
              </p:style>
              <p:txBody>
                <a:bodyPr wrap="square" rtlCol="0" anchor="ctr"/>
                <a:lstStyle>
                  <a:lvl1pPr marL="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1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Guyana</a:t>
                  </a: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000" b="0" i="0" u="none" strike="noStrike" kern="1200" cap="none" spc="0" normalizeH="0" baseline="0" noProof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rPr>
                    <a:t>36,000</a:t>
                  </a:r>
                </a:p>
              </p:txBody>
            </p:sp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68A46535-EAA9-44EA-BA6F-477AB4A6C0F0}"/>
                    </a:ext>
                  </a:extLst>
                </p:cNvPr>
                <p:cNvCxnSpPr>
                  <a:endCxn id="49" idx="18"/>
                </p:cNvCxnSpPr>
                <p:nvPr/>
              </p:nvCxnSpPr>
              <p:spPr>
                <a:xfrm flipH="1">
                  <a:off x="3204375" y="1790700"/>
                  <a:ext cx="108004" cy="83626"/>
                </a:xfrm>
                <a:prstGeom prst="line">
                  <a:avLst/>
                </a:prstGeom>
                <a:ln>
                  <a:solidFill>
                    <a:sysClr val="windowText" lastClr="0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" name="TextBox 47">
                <a:extLst>
                  <a:ext uri="{FF2B5EF4-FFF2-40B4-BE49-F238E27FC236}">
                    <a16:creationId xmlns:a16="http://schemas.microsoft.com/office/drawing/2014/main" id="{42C856BA-6898-43E1-9BB2-AD8823C5233D}"/>
                  </a:ext>
                </a:extLst>
              </p:cNvPr>
              <p:cNvSpPr txBox="1"/>
              <p:nvPr/>
            </p:nvSpPr>
            <p:spPr>
              <a:xfrm>
                <a:off x="3619500" y="4638675"/>
                <a:ext cx="921107" cy="493059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Uruguay</a:t>
                </a: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0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9,000</a:t>
                </a:r>
              </a:p>
            </p:txBody>
          </p: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6B391596-5B0F-4B75-BAC2-8217F4E3C1EB}"/>
                  </a:ext>
                </a:extLst>
              </p:cNvPr>
              <p:cNvCxnSpPr/>
              <p:nvPr/>
            </p:nvCxnSpPr>
            <p:spPr>
              <a:xfrm flipH="1" flipV="1">
                <a:off x="3600451" y="4752975"/>
                <a:ext cx="200024" cy="152400"/>
              </a:xfrm>
              <a:prstGeom prst="line">
                <a:avLst/>
              </a:prstGeom>
              <a:ln>
                <a:solidFill>
                  <a:sysClr val="windowText" lastClr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9B6F0C15-F16E-4086-9048-33E0002AD2E0}"/>
                </a:ext>
              </a:extLst>
            </p:cNvPr>
            <p:cNvSpPr/>
            <p:nvPr/>
          </p:nvSpPr>
          <p:spPr>
            <a:xfrm>
              <a:off x="3019425" y="1495425"/>
              <a:ext cx="104775" cy="104775"/>
            </a:xfrm>
            <a:custGeom>
              <a:avLst/>
              <a:gdLst>
                <a:gd name="connsiteX0" fmla="*/ 0 w 24037"/>
                <a:gd name="connsiteY0" fmla="*/ 25311 h 24037"/>
                <a:gd name="connsiteX1" fmla="*/ 13220 w 24037"/>
                <a:gd name="connsiteY1" fmla="*/ 15696 h 24037"/>
                <a:gd name="connsiteX2" fmla="*/ 8814 w 24037"/>
                <a:gd name="connsiteY2" fmla="*/ 4880 h 24037"/>
                <a:gd name="connsiteX3" fmla="*/ 23236 w 24037"/>
                <a:gd name="connsiteY3" fmla="*/ 72 h 24037"/>
                <a:gd name="connsiteX4" fmla="*/ 25239 w 24037"/>
                <a:gd name="connsiteY4" fmla="*/ 10889 h 24037"/>
                <a:gd name="connsiteX5" fmla="*/ 22034 w 24037"/>
                <a:gd name="connsiteY5" fmla="*/ 23308 h 24037"/>
                <a:gd name="connsiteX6" fmla="*/ 0 w 24037"/>
                <a:gd name="connsiteY6" fmla="*/ 25311 h 24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037" h="24037">
                  <a:moveTo>
                    <a:pt x="0" y="25311"/>
                  </a:moveTo>
                  <a:cubicBezTo>
                    <a:pt x="3205" y="20504"/>
                    <a:pt x="11618" y="21305"/>
                    <a:pt x="13220" y="15696"/>
                  </a:cubicBezTo>
                  <a:cubicBezTo>
                    <a:pt x="14422" y="12491"/>
                    <a:pt x="13621" y="4479"/>
                    <a:pt x="8814" y="4880"/>
                  </a:cubicBezTo>
                  <a:cubicBezTo>
                    <a:pt x="12419" y="1274"/>
                    <a:pt x="18429" y="473"/>
                    <a:pt x="23236" y="72"/>
                  </a:cubicBezTo>
                  <a:cubicBezTo>
                    <a:pt x="32851" y="-729"/>
                    <a:pt x="24839" y="5280"/>
                    <a:pt x="25239" y="10889"/>
                  </a:cubicBezTo>
                  <a:cubicBezTo>
                    <a:pt x="25640" y="16097"/>
                    <a:pt x="28845" y="20905"/>
                    <a:pt x="22034" y="23308"/>
                  </a:cubicBezTo>
                  <a:cubicBezTo>
                    <a:pt x="15224" y="26513"/>
                    <a:pt x="7211" y="22507"/>
                    <a:pt x="0" y="25311"/>
                  </a:cubicBezTo>
                </a:path>
              </a:pathLst>
            </a:custGeom>
            <a:solidFill>
              <a:schemeClr val="accent5">
                <a:lumMod val="40000"/>
                <a:lumOff val="60000"/>
              </a:schemeClr>
            </a:solidFill>
            <a:ln w="1201" cap="flat">
              <a:solidFill>
                <a:schemeClr val="bg2">
                  <a:lumMod val="50000"/>
                </a:schemeClr>
              </a:solidFill>
              <a:prstDash val="solid"/>
              <a:miter/>
            </a:ln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TextBox 55">
              <a:extLst>
                <a:ext uri="{FF2B5EF4-FFF2-40B4-BE49-F238E27FC236}">
                  <a16:creationId xmlns:a16="http://schemas.microsoft.com/office/drawing/2014/main" id="{E619A118-1070-4790-B2E5-7D5816481165}"/>
                </a:ext>
              </a:extLst>
            </p:cNvPr>
            <p:cNvSpPr txBox="1"/>
            <p:nvPr/>
          </p:nvSpPr>
          <p:spPr>
            <a:xfrm>
              <a:off x="2676525" y="933451"/>
              <a:ext cx="921107" cy="540684"/>
            </a:xfrm>
            <a:prstGeom prst="rect">
              <a:avLst/>
            </a:prstGeom>
            <a:noFill/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Trinidad &amp; Tobago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40,000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35DBF0DE-96F5-41C4-833E-27DC1FEA2C26}"/>
                </a:ext>
              </a:extLst>
            </p:cNvPr>
            <p:cNvCxnSpPr/>
            <p:nvPr/>
          </p:nvCxnSpPr>
          <p:spPr>
            <a:xfrm flipH="1">
              <a:off x="3105150" y="1426510"/>
              <a:ext cx="31929" cy="86284"/>
            </a:xfrm>
            <a:prstGeom prst="line">
              <a:avLst/>
            </a:prstGeom>
            <a:ln>
              <a:solidFill>
                <a:sysClr val="windowText" lastClr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6" name="Table 55">
            <a:extLst>
              <a:ext uri="{FF2B5EF4-FFF2-40B4-BE49-F238E27FC236}">
                <a16:creationId xmlns:a16="http://schemas.microsoft.com/office/drawing/2014/main" id="{4D1BB3DC-6AA9-47B1-B50F-496992549696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740758" y="1548792"/>
          <a:ext cx="2162836" cy="1150445"/>
        </p:xfrm>
        <a:graphic>
          <a:graphicData uri="http://schemas.openxmlformats.org/drawingml/2006/table">
            <a:tbl>
              <a:tblPr/>
              <a:tblGrid>
                <a:gridCol w="2162836">
                  <a:extLst>
                    <a:ext uri="{9D8B030D-6E8A-4147-A177-3AD203B41FA5}">
                      <a16:colId xmlns:a16="http://schemas.microsoft.com/office/drawing/2014/main" val="265028100"/>
                    </a:ext>
                  </a:extLst>
                </a:gridCol>
              </a:tblGrid>
              <a:tr h="2300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Venezuelan Population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5456616"/>
                  </a:ext>
                </a:extLst>
              </a:tr>
              <a:tr h="2300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&gt;1 million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488165"/>
                  </a:ext>
                </a:extLst>
              </a:tr>
              <a:tr h="2300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500,000-1 million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0588"/>
                  </a:ext>
                </a:extLst>
              </a:tr>
              <a:tr h="2300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100,000-500,000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147728"/>
                  </a:ext>
                </a:extLst>
              </a:tr>
              <a:tr h="2300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&lt;100,000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2718375"/>
                  </a:ext>
                </a:extLst>
              </a:tr>
            </a:tbl>
          </a:graphicData>
        </a:graphic>
      </p:graphicFrame>
      <p:sp>
        <p:nvSpPr>
          <p:cNvPr id="57" name="TextBox 56">
            <a:extLst>
              <a:ext uri="{FF2B5EF4-FFF2-40B4-BE49-F238E27FC236}">
                <a16:creationId xmlns:a16="http://schemas.microsoft.com/office/drawing/2014/main" id="{DE7EC6E4-5091-4106-8AD6-138E580AABFB}"/>
              </a:ext>
            </a:extLst>
          </p:cNvPr>
          <p:cNvSpPr txBox="1"/>
          <p:nvPr/>
        </p:nvSpPr>
        <p:spPr>
          <a:xfrm>
            <a:off x="116225" y="3372494"/>
            <a:ext cx="4005777" cy="2893100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 million migrants from Venezuela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 million displaced since November 2018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80% in Latin America and Caribbean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About 60,000 Nicaraguans</a:t>
            </a:r>
          </a:p>
        </p:txBody>
      </p:sp>
    </p:spTree>
    <p:extLst>
      <p:ext uri="{BB962C8B-B14F-4D97-AF65-F5344CB8AC3E}">
        <p14:creationId xmlns:p14="http://schemas.microsoft.com/office/powerpoint/2010/main" val="339214270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1066</Words>
  <Application>Microsoft Office PowerPoint</Application>
  <PresentationFormat>On-screen Show (4:3)</PresentationFormat>
  <Paragraphs>231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SimSun</vt:lpstr>
      <vt:lpstr>Arial</vt:lpstr>
      <vt:lpstr>Calibri</vt:lpstr>
      <vt:lpstr>Calibri Light</vt:lpstr>
      <vt:lpstr>Gill Sans MT</vt:lpstr>
      <vt:lpstr>Helvetica</vt:lpstr>
      <vt:lpstr>Times New Roman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College of Technology - University of Houston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Boedeker, Philip J</dc:creator>
  <cp:lastModifiedBy>Boedeker, Philip J</cp:lastModifiedBy>
  <cp:revision>1</cp:revision>
  <dcterms:created xsi:type="dcterms:W3CDTF">2019-07-05T17:01:13Z</dcterms:created>
  <dcterms:modified xsi:type="dcterms:W3CDTF">2019-07-05T17:01:35Z</dcterms:modified>
</cp:coreProperties>
</file>